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31A22C4-CC31-4D08-A83F-F96BD1B9C7FD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077E46F-1F2F-47E8-8D71-72EC5C8251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enoelit.org/dpl/dp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0.deviantart.net/fs15/f/2007/011/2/b/SHODAN___Wallpaper_by_SuicideNi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524000"/>
            <a:ext cx="11480800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455" y="4724400"/>
            <a:ext cx="3962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Collin Donaldson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servers require authentication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lists of common default usernames and passwords such as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http://www.phenoelit.org/dpl/dpl.html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You could also use more advanced tools like Cain and Abel if you really want to break a password.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Shodan is a search engine that allows you to look for devices connected to the internet using service banners.</a:t>
            </a:r>
          </a:p>
          <a:p>
            <a:r>
              <a:rPr lang="en-US" dirty="0" smtClean="0"/>
              <a:t>When </a:t>
            </a:r>
            <a:r>
              <a:rPr lang="en-US" dirty="0"/>
              <a:t>you connect to a server listening on a given port, the server </a:t>
            </a:r>
            <a:r>
              <a:rPr lang="en-US" dirty="0" smtClean="0"/>
              <a:t>(usually) responds </a:t>
            </a:r>
            <a:r>
              <a:rPr lang="en-US" dirty="0"/>
              <a:t>with </a:t>
            </a:r>
            <a:r>
              <a:rPr lang="en-US" dirty="0" smtClean="0"/>
              <a:t>a service banner. </a:t>
            </a:r>
          </a:p>
          <a:p>
            <a:r>
              <a:rPr lang="en-US" dirty="0" smtClean="0"/>
              <a:t>Service Banner: A block of text about the given service being performed.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Shodan uses a technique called “Banner Grabbing”</a:t>
            </a:r>
          </a:p>
          <a:p>
            <a:r>
              <a:rPr lang="en-US" dirty="0"/>
              <a:t>Banner Grabbing is an enumeration technique used to glean information about computer systems on a network and the services running its open ports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Indexes banners instead of web content</a:t>
            </a:r>
          </a:p>
          <a:p>
            <a:r>
              <a:rPr lang="en-US" dirty="0" smtClean="0"/>
              <a:t>Admins can use it to keep tabs on the services and systems on their networks</a:t>
            </a:r>
          </a:p>
          <a:p>
            <a:r>
              <a:rPr lang="en-US" dirty="0" smtClean="0"/>
              <a:t>Hackers can use it to expose potential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68060"/>
            <a:ext cx="3657600" cy="3767328"/>
          </a:xfrm>
        </p:spPr>
        <p:txBody>
          <a:bodyPr/>
          <a:lstStyle/>
          <a:p>
            <a:r>
              <a:rPr lang="en-US" dirty="0" smtClean="0"/>
              <a:t>Routers</a:t>
            </a:r>
          </a:p>
          <a:p>
            <a:r>
              <a:rPr lang="en-US" dirty="0" smtClean="0"/>
              <a:t>Webcams</a:t>
            </a:r>
          </a:p>
          <a:p>
            <a:r>
              <a:rPr lang="en-US" dirty="0" smtClean="0"/>
              <a:t>SCADA systems </a:t>
            </a:r>
          </a:p>
          <a:p>
            <a:r>
              <a:rPr lang="en-US" dirty="0" smtClean="0"/>
              <a:t>Traffic Lights</a:t>
            </a:r>
          </a:p>
          <a:p>
            <a:r>
              <a:rPr lang="en-US" dirty="0" smtClean="0"/>
              <a:t>Note: Be careful what you try to access!</a:t>
            </a:r>
          </a:p>
          <a:p>
            <a:endParaRPr lang="en-US" dirty="0"/>
          </a:p>
        </p:txBody>
      </p:sp>
      <p:pic>
        <p:nvPicPr>
          <p:cNvPr id="5122" name="Picture 2" descr="http://img.wonderhowto.com/img/original/39/34/63535248033590/0/635352480335903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4648200" cy="3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572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Banner Example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23124" r="38954" b="57107"/>
          <a:stretch/>
        </p:blipFill>
        <p:spPr bwMode="auto">
          <a:xfrm>
            <a:off x="1066800" y="457200"/>
            <a:ext cx="7307284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3810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We now have the HTTP, Server (Boa is a lightweight server for embedded systems such as Androids),  and the default password.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Getting Started: Create an Account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b="4813"/>
          <a:stretch/>
        </p:blipFill>
        <p:spPr bwMode="auto">
          <a:xfrm>
            <a:off x="463722" y="685800"/>
            <a:ext cx="81245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Familiarize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Shodan has similar features and functionality to other search engines, but the searches are quite different</a:t>
            </a:r>
          </a:p>
          <a:p>
            <a:r>
              <a:rPr lang="en-US" dirty="0" smtClean="0"/>
              <a:t>Check out “popular searches” for some starting tips</a:t>
            </a:r>
          </a:p>
          <a:p>
            <a:r>
              <a:rPr lang="en-US" dirty="0" smtClean="0"/>
              <a:t>You can filter by banner type, port, OS, country, latitude/longitude, 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 cisco </a:t>
            </a:r>
            <a:r>
              <a:rPr lang="en-US" dirty="0">
                <a:solidFill>
                  <a:srgbClr val="FF0000"/>
                </a:solidFill>
              </a:rPr>
              <a:t>country:IN port:5060 net:125.63.65.0/24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 on next Slide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60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Citycom Networks Pvt, New Delhi, India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7" b="5303"/>
          <a:stretch/>
        </p:blipFill>
        <p:spPr bwMode="auto">
          <a:xfrm>
            <a:off x="457200" y="533400"/>
            <a:ext cx="84581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Some Useful Search Terms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i="1" dirty="0" smtClean="0">
                <a:solidFill>
                  <a:srgbClr val="FF0000"/>
                </a:solidFill>
              </a:rPr>
              <a:t>net:your.ip.add.ress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 r </a:t>
            </a:r>
            <a:r>
              <a:rPr lang="en-US" i="1" dirty="0" smtClean="0">
                <a:solidFill>
                  <a:srgbClr val="FF0000"/>
                </a:solidFill>
              </a:rPr>
              <a:t>net:your.ip.add.0/24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to     pen-test your own network</a:t>
            </a:r>
          </a:p>
          <a:p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 smtClean="0">
                <a:solidFill>
                  <a:srgbClr val="FF0000"/>
                </a:solidFill>
              </a:rPr>
              <a:t>iis/5.0“ </a:t>
            </a:r>
            <a:r>
              <a:rPr lang="en-US" dirty="0" smtClean="0">
                <a:solidFill>
                  <a:schemeClr val="tx1"/>
                </a:solidFill>
              </a:rPr>
              <a:t>for Internet Information Services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Network/Company Type names (“</a:t>
            </a:r>
            <a:r>
              <a:rPr lang="en-US" dirty="0" smtClean="0">
                <a:solidFill>
                  <a:srgbClr val="FF0000"/>
                </a:solidFill>
              </a:rPr>
              <a:t>Cisco</a:t>
            </a:r>
            <a:r>
              <a:rPr lang="en-US" dirty="0" smtClean="0">
                <a:solidFill>
                  <a:schemeClr val="tx1"/>
                </a:solidFill>
              </a:rPr>
              <a:t>”, “</a:t>
            </a:r>
            <a:r>
              <a:rPr lang="en-US" dirty="0" smtClean="0">
                <a:solidFill>
                  <a:srgbClr val="FF0000"/>
                </a:solidFill>
              </a:rPr>
              <a:t>Apache</a:t>
            </a:r>
            <a:r>
              <a:rPr lang="en-US" dirty="0" smtClean="0">
                <a:solidFill>
                  <a:schemeClr val="tx1"/>
                </a:solidFill>
              </a:rPr>
              <a:t>”, “</a:t>
            </a:r>
            <a:r>
              <a:rPr lang="en-US" dirty="0" smtClean="0">
                <a:solidFill>
                  <a:srgbClr val="FF0000"/>
                </a:solidFill>
              </a:rPr>
              <a:t>Telnet</a:t>
            </a:r>
            <a:r>
              <a:rPr lang="en-US" dirty="0" smtClean="0">
                <a:solidFill>
                  <a:schemeClr val="tx1"/>
                </a:solidFill>
              </a:rPr>
              <a:t>”, etc.)</a:t>
            </a:r>
          </a:p>
          <a:p>
            <a:r>
              <a:rPr lang="en-US" dirty="0" smtClean="0"/>
              <a:t>Search software for your type of target (i.e. “</a:t>
            </a:r>
            <a:r>
              <a:rPr lang="en-US" dirty="0" smtClean="0">
                <a:solidFill>
                  <a:srgbClr val="FF0000"/>
                </a:solidFill>
              </a:rPr>
              <a:t>webcamxp</a:t>
            </a:r>
            <a:r>
              <a:rPr lang="en-US" dirty="0" smtClean="0"/>
              <a:t>” is common webcam software).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157</TotalTime>
  <Words>337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PowerPoint Presentation</vt:lpstr>
      <vt:lpstr>What is it?</vt:lpstr>
      <vt:lpstr>The How</vt:lpstr>
      <vt:lpstr>Potential Targets</vt:lpstr>
      <vt:lpstr>Service Banner Example </vt:lpstr>
      <vt:lpstr>Getting Started: Create an Account</vt:lpstr>
      <vt:lpstr>Familiarize Yourself</vt:lpstr>
      <vt:lpstr>Citycom Networks Pvt, New Delhi, India</vt:lpstr>
      <vt:lpstr>Some Useful Search Terms</vt:lpstr>
      <vt:lpstr>User Authentication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</dc:creator>
  <cp:lastModifiedBy>Collin</cp:lastModifiedBy>
  <cp:revision>13</cp:revision>
  <dcterms:created xsi:type="dcterms:W3CDTF">2014-05-13T21:18:48Z</dcterms:created>
  <dcterms:modified xsi:type="dcterms:W3CDTF">2014-05-13T23:56:20Z</dcterms:modified>
</cp:coreProperties>
</file>