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-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7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9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0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1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3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47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9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1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8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5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A4E4C-3795-445F-BFB3-1F064DF336FB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BE133-C5E9-458F-A662-55233FEE1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esponding to Writing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50" y="6223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Indiana University of Pennsylvania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Sanelisiwe Edna Ann Ntini</dc:creator>
  <cp:lastModifiedBy>Ms. Sanelisiwe Edna Ann Ntini</cp:lastModifiedBy>
  <cp:revision>1</cp:revision>
  <dcterms:created xsi:type="dcterms:W3CDTF">2018-08-07T15:28:21Z</dcterms:created>
  <dcterms:modified xsi:type="dcterms:W3CDTF">2018-08-07T15:29:38Z</dcterms:modified>
</cp:coreProperties>
</file>