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e1dadc2a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de1dadc2a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b66b8100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b66b8100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e1dadc2a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de1dadc2a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e1dadc2a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de1dadc2a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e1dadc2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de1dadc2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e1dadc2a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e1dadc2a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e1dadc2a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e1dadc2a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e1dadc2a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de1dadc2a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e1dadc2a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e1dadc2a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implilearn.com/top-cyber-security-projects-article" TargetMode="External"/><Relationship Id="rId4" Type="http://schemas.openxmlformats.org/officeDocument/2006/relationships/hyperlink" Target="https://intellipaat.com/blog/cyber-security-project-ideas/" TargetMode="External"/><Relationship Id="rId5" Type="http://schemas.openxmlformats.org/officeDocument/2006/relationships/hyperlink" Target="https://cybercademy.org/project-idea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hacktheuniverse.tech/hack-the-building-2-cae-student-pass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linkedin.com/in/malcolm-holden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IUP Cyber Security Club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8 - 2/21/2023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49" y="70100"/>
            <a:ext cx="1647276" cy="17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Projects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Good extra addition to resume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Lots of </a:t>
            </a:r>
            <a:r>
              <a:rPr lang="en"/>
              <a:t>different</a:t>
            </a:r>
            <a:r>
              <a:rPr lang="en"/>
              <a:t> topics and ideas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https://www.simplilearn.com/top-cyber-security-projects-article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https://intellipaat.com/blog/cyber-security-project-ideas/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https://cybercademy.org/project-ideas/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418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Announcements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Hack the Hospital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Professional Development Tips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Resume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LinkedIN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Internships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lphaUcPeriod"/>
            </a:pPr>
            <a:r>
              <a:rPr lang="en" sz="2000"/>
              <a:t>Personal Projects</a:t>
            </a:r>
            <a:endParaRPr sz="20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550" y="74790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 the Hospital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Team networking hackathon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March 20-24 or March 27-31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https://www.hacktheuniverse.tech/hack-the-building-2-cae-student-pass/</a:t>
            </a:r>
            <a:r>
              <a:rPr lang="en"/>
              <a:t> 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599" y="2703375"/>
            <a:ext cx="2415149" cy="22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Development Tips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Concise</a:t>
            </a:r>
            <a:endParaRPr b="1" sz="1600" u="sng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Black/White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Formatted neatly</a:t>
            </a:r>
            <a:endParaRPr/>
          </a:p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Eye-Catching</a:t>
            </a:r>
            <a:endParaRPr b="1" sz="1600" u="sng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Bright colors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Noticeable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Memorable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5125"/>
            <a:ext cx="3748950" cy="485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925" y="58949"/>
            <a:ext cx="3874075" cy="502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Resume Information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Contact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Education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Skills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Other Experiences (Relevant with most priority)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Personal Projects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Bio? / Intro?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LinkedIN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Digital resume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Make ‘connections’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Used for social networking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Discord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https://www.linkedin.com/in/malcolm-holden/</a:t>
            </a:r>
            <a:r>
              <a:rPr lang="en"/>
              <a:t> 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8913" y="5430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Internships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be very important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Apply early, keep applying diversely.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Company ideas: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Tech companies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Banks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Retail companies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In-Person vs Remote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Sources: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Linkedin Jobs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Company Websites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Indeed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Chegg Internships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Career Fairs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6" y="2136675"/>
            <a:ext cx="4119074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