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6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3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DB1EB-386C-4973-A775-DC8CE8BDF4E9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637D-595B-4168-BC2E-CF246ED62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254f60b42d0_0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254f60b42d0_0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F900-1C26-278A-E523-0A01DEE70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86CFA4-5970-BFAC-078F-53B92D918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7DF-CAD3-B19C-F84C-063988033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83F0C-C78A-99BA-E51C-43C071F9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515D7-C511-D119-6CDC-204F1262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2BDBB-B0D0-73E8-303A-F0F594825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88B93-2EB0-7F0C-2CC8-5210BC2F0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2AA7-8F56-2B3E-5364-921D76D2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3E87F-B483-7E71-DEDD-A8B3F777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7421-F0D0-7B45-B9C0-BF81B56E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C5BA9D-54AD-2C4E-DA5B-45D3F43E9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9463A-3FEC-7501-AC45-CC7504F9C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AD5F1-071E-F2DF-FB5B-3681C62BD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D5601-8839-A7F3-B0D2-E9BD83D3C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5B2A1-7577-8FBB-009D-C0865A91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99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880633" y="0"/>
            <a:ext cx="3311600" cy="686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0967" y="1759451"/>
            <a:ext cx="4994800" cy="24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6755667" y="1251967"/>
            <a:ext cx="4354000" cy="4354000"/>
          </a:xfrm>
          <a:prstGeom prst="ellipse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3" name="Google Shape;13;p2"/>
          <p:cNvGrpSpPr/>
          <p:nvPr/>
        </p:nvGrpSpPr>
        <p:grpSpPr>
          <a:xfrm>
            <a:off x="81599" y="-1335603"/>
            <a:ext cx="2618021" cy="2667588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avLst/>
              <a:gdLst/>
              <a:ahLst/>
              <a:cxnLst/>
              <a:rect l="l" t="t" r="r" b="b"/>
              <a:pathLst>
                <a:path w="30715" h="34141" extrusionOk="0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99" extrusionOk="0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9" extrusionOk="0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898" extrusionOk="0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899" extrusionOk="0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906" extrusionOk="0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9" extrusionOk="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831651" y="5691267"/>
            <a:ext cx="2813779" cy="257272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avLst/>
              <a:gdLst/>
              <a:ahLst/>
              <a:cxnLst/>
              <a:rect l="l" t="t" r="r" b="b"/>
              <a:pathLst>
                <a:path w="30555" h="34130" extrusionOk="0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avLst/>
              <a:gdLst/>
              <a:ahLst/>
              <a:cxnLst/>
              <a:rect l="l" t="t" r="r" b="b"/>
              <a:pathLst>
                <a:path w="12789" h="12781" extrusionOk="0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9299067" y="4597563"/>
            <a:ext cx="2848851" cy="3227775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avLst/>
              <a:gdLst/>
              <a:ahLst/>
              <a:cxnLst/>
              <a:rect l="l" t="t" r="r" b="b"/>
              <a:pathLst>
                <a:path w="23377" h="29177" extrusionOk="0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avLst/>
              <a:gdLst/>
              <a:ahLst/>
              <a:cxnLst/>
              <a:rect l="l" t="t" r="r" b="b"/>
              <a:pathLst>
                <a:path w="11023" h="15428" extrusionOk="0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avLst/>
              <a:gdLst/>
              <a:ahLst/>
              <a:cxnLst/>
              <a:rect l="l" t="t" r="r" b="b"/>
              <a:pathLst>
                <a:path w="12817" h="12777" extrusionOk="0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avLst/>
              <a:gdLst/>
              <a:ahLst/>
              <a:cxnLst/>
              <a:rect l="l" t="t" r="r" b="b"/>
              <a:pathLst>
                <a:path w="31478" h="38062" extrusionOk="0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7268700" y="-151861"/>
            <a:ext cx="1611933" cy="137936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avLst/>
              <a:gdLst/>
              <a:ahLst/>
              <a:cxnLst/>
              <a:rect l="l" t="t" r="r" b="b"/>
              <a:pathLst>
                <a:path w="14270" h="17845" extrusionOk="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481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74EC-CB0C-DC2A-44D4-4AEFEB81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07D4E-DEE8-87DB-9FC0-65725DFDC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0D3B3-E41C-7032-B8D2-163320F7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1D5B5-1525-B567-8869-7D501F61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8B851-4F15-6322-4473-F2AA9433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2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BBE7-8FF9-721D-0CCC-BF965DAC6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0451F-00A4-0E7C-4126-6271E62EC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F1786-9355-7151-57AA-F90A35E2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2DE5A-233E-8784-EEE2-D9672052D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B24E6-B6AE-2659-1EEF-2F07E05A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6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77B15-3765-DBC3-77D6-4B1556815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DE1BA-2418-568C-4831-EBE87D31D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1EED9-FF18-68F6-4A4C-D230DF0E8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A0EF9-09B2-9DAE-4DA2-C1547C69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5C74F-89D8-B9F6-429B-AD0B53AB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D2030-6E0F-47E8-F46B-954B89C5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2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7268E-5B4B-2640-E4C2-E2B5F2E5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70484-3658-80F6-FDCB-D2886D740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86FA4-184D-9A1B-C399-3DFE4ACFC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45F96-0419-E8FE-AED8-5DF164655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AAA1D9-5433-1DB5-1E23-9440A7D98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739E87-C08E-32B6-BC9E-914092C7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7F8D22-E40B-6FD2-60AA-B1475F81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77533-F4A2-D538-B880-32A448C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5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213C7-6B6E-D34E-66C8-593A23B85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B17916-47EA-F302-8D80-BE992CFF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27CFC9-50C1-9FED-00E1-EEE2A2AE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0F42CB-23EF-F83A-1CF6-698E783F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2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BB1B0C-5535-4E94-EE05-5967F1750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4D3A6D-0EE7-B5E4-71C7-55FBA5263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F8A47-8579-7D00-7927-BC057E64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D2E75-DB6A-23B0-15C1-E5CD9678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D20D7-6575-1388-3485-0A0622695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EEBDF-4503-4D81-6F93-8D8BEB3B3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67D04-4335-FD7C-0193-F83F7072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77346-3BFF-D971-E35D-950BE34E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26873-873E-DAE2-8656-FA7661A7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47AA4-D293-1E98-0DBD-53643343A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2957C9-D4BE-155E-6AF2-8230136A9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F7700-EFA5-3238-7A4F-6C6D0BF73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AE1BE-12E2-389B-A59C-54EBDAE6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A3C9F-E2A5-E647-4FEB-98361285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FD98F-2BC0-E859-4E82-59A691F9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5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E2CAC8-82DE-9034-5826-C4B8D165A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5ADCD-D997-5B58-5B26-790E40A62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056C9-C71B-8D54-375F-AA20AE150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323E65-0C48-4CFB-A47B-327DE25AA8CF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C0B72-8AA9-221C-F0AB-434A6E908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9609F-25E8-0A00-7ADB-C77191180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B1F3AB-2A09-42F8-889C-44AE440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0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>
                <a:latin typeface="Century Schoolbook (Headings)"/>
              </a:rPr>
              <a:t>IUP Cybersecurity Club</a:t>
            </a:r>
            <a:endParaRPr dirty="0">
              <a:latin typeface="Century Schoolbook (Headings)"/>
            </a:endParaRPr>
          </a:p>
        </p:txBody>
      </p:sp>
      <p:sp>
        <p:nvSpPr>
          <p:cNvPr id="1716" name="Google Shape;1716;p5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>
                <a:latin typeface="Century Schoolbook (Body)"/>
              </a:rPr>
              <a:t>Meeting 6:11/6/2024</a:t>
            </a:r>
            <a:endParaRPr dirty="0">
              <a:latin typeface="Century Schoolbook (Body)"/>
            </a:endParaRPr>
          </a:p>
        </p:txBody>
      </p:sp>
      <p:pic>
        <p:nvPicPr>
          <p:cNvPr id="1717" name="Google Shape;1717;p5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596" b="3596"/>
          <a:stretch/>
        </p:blipFill>
        <p:spPr>
          <a:prstGeom prst="ellipse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472939-1C99-2BCC-D2F0-CFC1A2958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824" y="643467"/>
            <a:ext cx="4772975" cy="1800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Housekeeping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ADB7B-0DC1-7524-1202-FFAC99AFC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824" y="2623381"/>
            <a:ext cx="4772974" cy="3553581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Questions about HTB module this week?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HTB Binary Badlands competition</a:t>
            </a:r>
          </a:p>
          <a:p>
            <a:pPr marL="800100" lvl="1" indent="-228600" algn="l">
              <a:buFont typeface="Arial" panose="020B0604020202020204" pitchFamily="34" charset="0"/>
              <a:buChar char="•"/>
            </a:pPr>
            <a:r>
              <a:rPr lang="en-US" dirty="0"/>
              <a:t>13th - 15th December, 2024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NCAE signups (more members?!)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Any general 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C5B12F-0EA6-FE62-BB21-AD20F71F8D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641" b="12714"/>
          <a:stretch/>
        </p:blipFill>
        <p:spPr>
          <a:xfrm>
            <a:off x="7700211" y="1122424"/>
            <a:ext cx="3848322" cy="1587093"/>
          </a:xfrm>
          <a:prstGeom prst="rect">
            <a:avLst/>
          </a:prstGeom>
        </p:spPr>
      </p:pic>
      <p:pic>
        <p:nvPicPr>
          <p:cNvPr id="1026" name="Picture 2" descr="HTB University CTF 2024: Binary ...">
            <a:extLst>
              <a:ext uri="{FF2B5EF4-FFF2-40B4-BE49-F238E27FC236}">
                <a16:creationId xmlns:a16="http://schemas.microsoft.com/office/drawing/2014/main" id="{2E186273-1426-045A-4C5F-1B3184A69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0211" y="3872825"/>
            <a:ext cx="3848322" cy="215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37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E71D8E-DEFD-A63A-AA59-E2D01F5BE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en-US"/>
              <a:t>What are we doing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0F7F-1875-3DFE-FE59-482D90422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n-US" sz="1700" b="1" u="sng" dirty="0"/>
              <a:t>NCAE </a:t>
            </a:r>
            <a:r>
              <a:rPr lang="en-US" sz="1700" b="1" u="sng" dirty="0" err="1"/>
              <a:t>Minihack</a:t>
            </a:r>
            <a:r>
              <a:rPr lang="en-US" sz="1700" b="1" u="sng" dirty="0"/>
              <a:t> </a:t>
            </a:r>
            <a:r>
              <a:rPr lang="en-US" sz="1700" dirty="0"/>
              <a:t>(for real this time)</a:t>
            </a:r>
          </a:p>
          <a:p>
            <a:r>
              <a:rPr lang="en-US" sz="1700" dirty="0"/>
              <a:t>Check discord for the </a:t>
            </a:r>
            <a:r>
              <a:rPr lang="en-US" sz="1700" b="1" dirty="0"/>
              <a:t>FULL GUIDE</a:t>
            </a:r>
            <a:endParaRPr lang="en-US" sz="1700" dirty="0"/>
          </a:p>
          <a:p>
            <a:pPr lvl="1"/>
            <a:r>
              <a:rPr lang="en-US" sz="1700" dirty="0"/>
              <a:t>Complete the minimum to make all the green lights for the </a:t>
            </a:r>
            <a:r>
              <a:rPr lang="en-US" sz="1700" dirty="0" err="1"/>
              <a:t>Minihack</a:t>
            </a:r>
            <a:endParaRPr lang="en-US" sz="1700" dirty="0"/>
          </a:p>
          <a:p>
            <a:pPr lvl="1"/>
            <a:r>
              <a:rPr lang="en-US" sz="1700" dirty="0"/>
              <a:t>Then we can discuss the full competition</a:t>
            </a:r>
          </a:p>
          <a:p>
            <a:pPr lvl="2"/>
            <a:r>
              <a:rPr lang="en-US" sz="1700" i="1" dirty="0"/>
              <a:t>What to do with the environment we just created</a:t>
            </a:r>
          </a:p>
          <a:p>
            <a:pPr lvl="2"/>
            <a:r>
              <a:rPr lang="en-US" sz="1700" i="1" dirty="0"/>
              <a:t>Backups, DNS, protecting the services/VMs etc.</a:t>
            </a:r>
          </a:p>
          <a:p>
            <a:pPr lvl="1"/>
            <a:r>
              <a:rPr lang="en-US" sz="1700" dirty="0"/>
              <a:t>If you signed up for the competition and want to do infrastructure</a:t>
            </a:r>
          </a:p>
          <a:p>
            <a:pPr lvl="2"/>
            <a:r>
              <a:rPr lang="en-US" sz="1700" dirty="0"/>
              <a:t>Watch the NCAE </a:t>
            </a:r>
            <a:r>
              <a:rPr lang="en-US" sz="1700" dirty="0" err="1"/>
              <a:t>Youtube</a:t>
            </a:r>
            <a:r>
              <a:rPr lang="en-US" sz="1700" dirty="0"/>
              <a:t> tutorial available through their website as well</a:t>
            </a:r>
          </a:p>
          <a:p>
            <a:r>
              <a:rPr lang="en-US" sz="1700" dirty="0"/>
              <a:t>We have to divide the team for CTFs/Infrastructure</a:t>
            </a:r>
          </a:p>
          <a:p>
            <a:pPr lvl="1"/>
            <a:r>
              <a:rPr lang="en-US" sz="1700" dirty="0"/>
              <a:t>There are CTF labs as well on the NCAE site</a:t>
            </a:r>
          </a:p>
        </p:txBody>
      </p:sp>
    </p:spTree>
    <p:extLst>
      <p:ext uri="{BB962C8B-B14F-4D97-AF65-F5344CB8AC3E}">
        <p14:creationId xmlns:p14="http://schemas.microsoft.com/office/powerpoint/2010/main" val="393718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60171C-F017-868B-9855-CA269E2B7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Final Thoughts</a:t>
            </a:r>
          </a:p>
        </p:txBody>
      </p:sp>
      <p:sp>
        <p:nvSpPr>
          <p:cNvPr id="206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E962E-054B-BDDB-9595-EB9A87037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6894576" cy="3483864"/>
          </a:xfrm>
        </p:spPr>
        <p:txBody>
          <a:bodyPr>
            <a:normAutofit/>
          </a:bodyPr>
          <a:lstStyle/>
          <a:p>
            <a:r>
              <a:rPr lang="en-US" sz="2200" dirty="0"/>
              <a:t>If you have any suggestions/requests for topics to cover at club…</a:t>
            </a:r>
          </a:p>
          <a:p>
            <a:pPr lvl="1"/>
            <a:r>
              <a:rPr lang="en-US" sz="2200" dirty="0"/>
              <a:t>Let us know RIGHT NOW</a:t>
            </a:r>
          </a:p>
          <a:p>
            <a:pPr lvl="1"/>
            <a:r>
              <a:rPr lang="en-US" sz="2200" dirty="0"/>
              <a:t>Or later</a:t>
            </a:r>
          </a:p>
        </p:txBody>
      </p:sp>
      <p:pic>
        <p:nvPicPr>
          <p:cNvPr id="2052" name="Picture 4" descr="1,692 Uncle Sam Wants You Images, Stock ...">
            <a:extLst>
              <a:ext uri="{FF2B5EF4-FFF2-40B4-BE49-F238E27FC236}">
                <a16:creationId xmlns:a16="http://schemas.microsoft.com/office/drawing/2014/main" id="{9C9372F2-AD1C-CC11-73BA-ADA33776C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81091" y="329183"/>
            <a:ext cx="3179713" cy="3429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erson with a mustache and a beard&#10;&#10;Description automatically generated">
            <a:extLst>
              <a:ext uri="{FF2B5EF4-FFF2-40B4-BE49-F238E27FC236}">
                <a16:creationId xmlns:a16="http://schemas.microsoft.com/office/drawing/2014/main" id="{27BEC8A3-ABF1-38FE-2684-6FFF0E946C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244" y="4079193"/>
            <a:ext cx="3627120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158</Words>
  <Application>Microsoft Office PowerPoint</Application>
  <PresentationFormat>Widescreen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Century Schoolbook (Body)</vt:lpstr>
      <vt:lpstr>Century Schoolbook (Headings)</vt:lpstr>
      <vt:lpstr>Office Theme</vt:lpstr>
      <vt:lpstr>IUP Cybersecurity Club</vt:lpstr>
      <vt:lpstr>Housekeeping</vt:lpstr>
      <vt:lpstr>What are we doing today?</vt:lpstr>
      <vt:lpstr>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 Crooks</dc:creator>
  <cp:lastModifiedBy>Evan Crooks</cp:lastModifiedBy>
  <cp:revision>1</cp:revision>
  <dcterms:created xsi:type="dcterms:W3CDTF">2024-11-06T19:48:28Z</dcterms:created>
  <dcterms:modified xsi:type="dcterms:W3CDTF">2024-11-06T20:12:11Z</dcterms:modified>
</cp:coreProperties>
</file>