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9"/>
  </p:notesMasterIdLst>
  <p:sldIdLst>
    <p:sldId id="550" r:id="rId6"/>
    <p:sldId id="257" r:id="rId7"/>
    <p:sldId id="554" r:id="rId8"/>
    <p:sldId id="566" r:id="rId9"/>
    <p:sldId id="551" r:id="rId10"/>
    <p:sldId id="259" r:id="rId11"/>
    <p:sldId id="260" r:id="rId12"/>
    <p:sldId id="261" r:id="rId13"/>
    <p:sldId id="262" r:id="rId14"/>
    <p:sldId id="263" r:id="rId15"/>
    <p:sldId id="265" r:id="rId16"/>
    <p:sldId id="266" r:id="rId17"/>
    <p:sldId id="268" r:id="rId18"/>
    <p:sldId id="264" r:id="rId19"/>
    <p:sldId id="269" r:id="rId20"/>
    <p:sldId id="267" r:id="rId21"/>
    <p:sldId id="270" r:id="rId22"/>
    <p:sldId id="271" r:id="rId23"/>
    <p:sldId id="272" r:id="rId24"/>
    <p:sldId id="258" r:id="rId25"/>
    <p:sldId id="273" r:id="rId26"/>
    <p:sldId id="555" r:id="rId27"/>
    <p:sldId id="274" r:id="rId28"/>
    <p:sldId id="557" r:id="rId29"/>
    <p:sldId id="558" r:id="rId30"/>
    <p:sldId id="277" r:id="rId31"/>
    <p:sldId id="559" r:id="rId32"/>
    <p:sldId id="278" r:id="rId33"/>
    <p:sldId id="279" r:id="rId34"/>
    <p:sldId id="560" r:id="rId35"/>
    <p:sldId id="561" r:id="rId36"/>
    <p:sldId id="570" r:id="rId37"/>
    <p:sldId id="280" r:id="rId38"/>
    <p:sldId id="281" r:id="rId39"/>
    <p:sldId id="562" r:id="rId40"/>
    <p:sldId id="282" r:id="rId41"/>
    <p:sldId id="569" r:id="rId42"/>
    <p:sldId id="563" r:id="rId43"/>
    <p:sldId id="564" r:id="rId44"/>
    <p:sldId id="283" r:id="rId45"/>
    <p:sldId id="275" r:id="rId46"/>
    <p:sldId id="284" r:id="rId47"/>
    <p:sldId id="285" r:id="rId48"/>
    <p:sldId id="286" r:id="rId49"/>
    <p:sldId id="287" r:id="rId50"/>
    <p:sldId id="288" r:id="rId51"/>
    <p:sldId id="289" r:id="rId52"/>
    <p:sldId id="290" r:id="rId53"/>
    <p:sldId id="291" r:id="rId54"/>
    <p:sldId id="292" r:id="rId55"/>
    <p:sldId id="567" r:id="rId56"/>
    <p:sldId id="293" r:id="rId57"/>
    <p:sldId id="565" r:id="rId58"/>
    <p:sldId id="568" r:id="rId59"/>
    <p:sldId id="294" r:id="rId60"/>
    <p:sldId id="295" r:id="rId61"/>
    <p:sldId id="276" r:id="rId62"/>
    <p:sldId id="351" r:id="rId63"/>
    <p:sldId id="552" r:id="rId64"/>
    <p:sldId id="354" r:id="rId65"/>
    <p:sldId id="353" r:id="rId66"/>
    <p:sldId id="329" r:id="rId67"/>
    <p:sldId id="55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ason" initials="RM" lastIdx="2" clrIdx="0">
    <p:extLst>
      <p:ext uri="{19B8F6BF-5375-455C-9EA6-DF929625EA0E}">
        <p15:presenceInfo xmlns:p15="http://schemas.microsoft.com/office/powerpoint/2012/main" userId="Richard Ma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705AD-472F-4F82-A124-8B585CD4660E}" v="81" dt="2021-03-27T15:57:37.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84626"/>
  </p:normalViewPr>
  <p:slideViewPr>
    <p:cSldViewPr snapToGrid="0">
      <p:cViewPr varScale="1">
        <p:scale>
          <a:sx n="72" d="100"/>
          <a:sy n="72"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ason" userId="eb4e9d6a-f999-4790-ab06-6bb712816606" providerId="ADAL" clId="{DDB705AD-472F-4F82-A124-8B585CD4660E}"/>
    <pc:docChg chg="undo redo custSel addSld delSld modSld sldOrd modMainMaster modNotesMaster">
      <pc:chgData name="Richard Mason" userId="eb4e9d6a-f999-4790-ab06-6bb712816606" providerId="ADAL" clId="{DDB705AD-472F-4F82-A124-8B585CD4660E}" dt="2021-04-09T12:11:54.906" v="19771" actId="20577"/>
      <pc:docMkLst>
        <pc:docMk/>
      </pc:docMkLst>
      <pc:sldChg chg="addSp delSp modSp del mod">
        <pc:chgData name="Richard Mason" userId="eb4e9d6a-f999-4790-ab06-6bb712816606" providerId="ADAL" clId="{DDB705AD-472F-4F82-A124-8B585CD4660E}" dt="2021-03-26T13:33:48.651" v="13963" actId="2696"/>
        <pc:sldMkLst>
          <pc:docMk/>
          <pc:sldMk cId="1064654676" sldId="256"/>
        </pc:sldMkLst>
        <pc:spChg chg="mod">
          <ac:chgData name="Richard Mason" userId="eb4e9d6a-f999-4790-ab06-6bb712816606" providerId="ADAL" clId="{DDB705AD-472F-4F82-A124-8B585CD4660E}" dt="2021-03-26T13:16:06.275" v="13599" actId="27636"/>
          <ac:spMkLst>
            <pc:docMk/>
            <pc:sldMk cId="1064654676" sldId="256"/>
            <ac:spMk id="6" creationId="{F9E8A4DB-5B59-9847-87F3-F209E231E388}"/>
          </ac:spMkLst>
        </pc:spChg>
        <pc:spChg chg="mod">
          <ac:chgData name="Richard Mason" userId="eb4e9d6a-f999-4790-ab06-6bb712816606" providerId="ADAL" clId="{DDB705AD-472F-4F82-A124-8B585CD4660E}" dt="2021-03-26T13:13:24.096" v="13514"/>
          <ac:spMkLst>
            <pc:docMk/>
            <pc:sldMk cId="1064654676" sldId="256"/>
            <ac:spMk id="7" creationId="{99370BC7-CC7C-2445-B8D5-A1181676B50E}"/>
          </ac:spMkLst>
        </pc:spChg>
        <pc:spChg chg="add del">
          <ac:chgData name="Richard Mason" userId="eb4e9d6a-f999-4790-ab06-6bb712816606" providerId="ADAL" clId="{DDB705AD-472F-4F82-A124-8B585CD4660E}" dt="2021-03-16T00:17:40.037" v="8"/>
          <ac:spMkLst>
            <pc:docMk/>
            <pc:sldMk cId="1064654676" sldId="256"/>
            <ac:spMk id="8" creationId="{83EE98F0-336E-4A95-9808-BAFFCE72ADA9}"/>
          </ac:spMkLst>
        </pc:spChg>
        <pc:spChg chg="add mod">
          <ac:chgData name="Richard Mason" userId="eb4e9d6a-f999-4790-ab06-6bb712816606" providerId="ADAL" clId="{DDB705AD-472F-4F82-A124-8B585CD4660E}" dt="2021-03-26T13:13:24.096" v="13514"/>
          <ac:spMkLst>
            <pc:docMk/>
            <pc:sldMk cId="1064654676" sldId="256"/>
            <ac:spMk id="11" creationId="{B0AFC90B-33F4-4DDE-AB49-F69399A38E8B}"/>
          </ac:spMkLst>
        </pc:spChg>
        <pc:picChg chg="add del">
          <ac:chgData name="Richard Mason" userId="eb4e9d6a-f999-4790-ab06-6bb712816606" providerId="ADAL" clId="{DDB705AD-472F-4F82-A124-8B585CD4660E}" dt="2021-03-16T00:03:52.762" v="1" actId="22"/>
          <ac:picMkLst>
            <pc:docMk/>
            <pc:sldMk cId="1064654676" sldId="256"/>
            <ac:picMk id="3" creationId="{ED761693-8EB6-4D9D-87EB-A871C44454E8}"/>
          </ac:picMkLst>
        </pc:picChg>
        <pc:picChg chg="add del ord">
          <ac:chgData name="Richard Mason" userId="eb4e9d6a-f999-4790-ab06-6bb712816606" providerId="ADAL" clId="{DDB705AD-472F-4F82-A124-8B585CD4660E}" dt="2021-03-16T00:04:30.359" v="5" actId="22"/>
          <ac:picMkLst>
            <pc:docMk/>
            <pc:sldMk cId="1064654676" sldId="256"/>
            <ac:picMk id="5" creationId="{EF6790EF-4C16-49CA-B504-49E2235286CD}"/>
          </ac:picMkLst>
        </pc:picChg>
        <pc:picChg chg="add del">
          <ac:chgData name="Richard Mason" userId="eb4e9d6a-f999-4790-ab06-6bb712816606" providerId="ADAL" clId="{DDB705AD-472F-4F82-A124-8B585CD4660E}" dt="2021-03-16T00:19:54.080" v="11"/>
          <ac:picMkLst>
            <pc:docMk/>
            <pc:sldMk cId="1064654676" sldId="256"/>
            <ac:picMk id="9" creationId="{F2DB768B-542E-4731-9A6A-056E01DC7FFA}"/>
          </ac:picMkLst>
        </pc:picChg>
        <pc:picChg chg="add mod ord">
          <ac:chgData name="Richard Mason" userId="eb4e9d6a-f999-4790-ab06-6bb712816606" providerId="ADAL" clId="{DDB705AD-472F-4F82-A124-8B585CD4660E}" dt="2021-03-26T13:13:24.096" v="13514"/>
          <ac:picMkLst>
            <pc:docMk/>
            <pc:sldMk cId="1064654676" sldId="256"/>
            <ac:picMk id="10" creationId="{C951BD23-04C0-41D0-9984-A36DC972E288}"/>
          </ac:picMkLst>
        </pc:picChg>
      </pc:sldChg>
      <pc:sldChg chg="modSp mod">
        <pc:chgData name="Richard Mason" userId="eb4e9d6a-f999-4790-ab06-6bb712816606" providerId="ADAL" clId="{DDB705AD-472F-4F82-A124-8B585CD4660E}" dt="2021-03-26T15:14:52.977" v="15432" actId="20577"/>
        <pc:sldMkLst>
          <pc:docMk/>
          <pc:sldMk cId="2866403356" sldId="257"/>
        </pc:sldMkLst>
        <pc:spChg chg="mod">
          <ac:chgData name="Richard Mason" userId="eb4e9d6a-f999-4790-ab06-6bb712816606" providerId="ADAL" clId="{DDB705AD-472F-4F82-A124-8B585CD4660E}" dt="2021-03-26T15:14:28.361" v="15414" actId="20577"/>
          <ac:spMkLst>
            <pc:docMk/>
            <pc:sldMk cId="2866403356" sldId="257"/>
            <ac:spMk id="49" creationId="{C19F34E3-3380-0E40-A916-2904ED112F50}"/>
          </ac:spMkLst>
        </pc:spChg>
        <pc:spChg chg="mod">
          <ac:chgData name="Richard Mason" userId="eb4e9d6a-f999-4790-ab06-6bb712816606" providerId="ADAL" clId="{DDB705AD-472F-4F82-A124-8B585CD4660E}" dt="2021-03-26T15:14:52.977" v="15432" actId="20577"/>
          <ac:spMkLst>
            <pc:docMk/>
            <pc:sldMk cId="2866403356" sldId="257"/>
            <ac:spMk id="52" creationId="{050272A7-4D39-9C48-B531-D840481AD9D2}"/>
          </ac:spMkLst>
        </pc:spChg>
      </pc:sldChg>
      <pc:sldChg chg="modSp add mod">
        <pc:chgData name="Richard Mason" userId="eb4e9d6a-f999-4790-ab06-6bb712816606" providerId="ADAL" clId="{DDB705AD-472F-4F82-A124-8B585CD4660E}" dt="2021-03-16T21:25:00.957" v="3039" actId="6549"/>
        <pc:sldMkLst>
          <pc:docMk/>
          <pc:sldMk cId="3391738033" sldId="258"/>
        </pc:sldMkLst>
        <pc:spChg chg="mod">
          <ac:chgData name="Richard Mason" userId="eb4e9d6a-f999-4790-ab06-6bb712816606" providerId="ADAL" clId="{DDB705AD-472F-4F82-A124-8B585CD4660E}" dt="2021-03-16T20:47:03.802" v="2678" actId="27636"/>
          <ac:spMkLst>
            <pc:docMk/>
            <pc:sldMk cId="3391738033" sldId="258"/>
            <ac:spMk id="49" creationId="{C19F34E3-3380-0E40-A916-2904ED112F50}"/>
          </ac:spMkLst>
        </pc:spChg>
        <pc:spChg chg="mod">
          <ac:chgData name="Richard Mason" userId="eb4e9d6a-f999-4790-ab06-6bb712816606" providerId="ADAL" clId="{DDB705AD-472F-4F82-A124-8B585CD4660E}" dt="2021-03-16T21:25:00.957" v="3039" actId="6549"/>
          <ac:spMkLst>
            <pc:docMk/>
            <pc:sldMk cId="3391738033" sldId="258"/>
            <ac:spMk id="52" creationId="{050272A7-4D39-9C48-B531-D840481AD9D2}"/>
          </ac:spMkLst>
        </pc:spChg>
      </pc:sldChg>
      <pc:sldChg chg="modSp add mod">
        <pc:chgData name="Richard Mason" userId="eb4e9d6a-f999-4790-ab06-6bb712816606" providerId="ADAL" clId="{DDB705AD-472F-4F82-A124-8B585CD4660E}" dt="2021-03-27T16:19:04.334" v="18498" actId="20577"/>
        <pc:sldMkLst>
          <pc:docMk/>
          <pc:sldMk cId="948573030" sldId="259"/>
        </pc:sldMkLst>
        <pc:spChg chg="mod">
          <ac:chgData name="Richard Mason" userId="eb4e9d6a-f999-4790-ab06-6bb712816606" providerId="ADAL" clId="{DDB705AD-472F-4F82-A124-8B585CD4660E}" dt="2021-03-26T15:23:43.996" v="15594"/>
          <ac:spMkLst>
            <pc:docMk/>
            <pc:sldMk cId="948573030" sldId="259"/>
            <ac:spMk id="49" creationId="{C19F34E3-3380-0E40-A916-2904ED112F50}"/>
          </ac:spMkLst>
        </pc:spChg>
        <pc:spChg chg="mod">
          <ac:chgData name="Richard Mason" userId="eb4e9d6a-f999-4790-ab06-6bb712816606" providerId="ADAL" clId="{DDB705AD-472F-4F82-A124-8B585CD4660E}" dt="2021-03-27T16:19:04.334" v="18498" actId="20577"/>
          <ac:spMkLst>
            <pc:docMk/>
            <pc:sldMk cId="948573030" sldId="259"/>
            <ac:spMk id="52" creationId="{050272A7-4D39-9C48-B531-D840481AD9D2}"/>
          </ac:spMkLst>
        </pc:spChg>
      </pc:sldChg>
      <pc:sldChg chg="modSp add mod">
        <pc:chgData name="Richard Mason" userId="eb4e9d6a-f999-4790-ab06-6bb712816606" providerId="ADAL" clId="{DDB705AD-472F-4F82-A124-8B585CD4660E}" dt="2021-04-09T11:08:08.507" v="19755" actId="20577"/>
        <pc:sldMkLst>
          <pc:docMk/>
          <pc:sldMk cId="57289260" sldId="260"/>
        </pc:sldMkLst>
        <pc:spChg chg="mod">
          <ac:chgData name="Richard Mason" userId="eb4e9d6a-f999-4790-ab06-6bb712816606" providerId="ADAL" clId="{DDB705AD-472F-4F82-A124-8B585CD4660E}" dt="2021-03-26T15:23:51.845" v="15595"/>
          <ac:spMkLst>
            <pc:docMk/>
            <pc:sldMk cId="57289260" sldId="260"/>
            <ac:spMk id="49" creationId="{C19F34E3-3380-0E40-A916-2904ED112F50}"/>
          </ac:spMkLst>
        </pc:spChg>
        <pc:spChg chg="mod">
          <ac:chgData name="Richard Mason" userId="eb4e9d6a-f999-4790-ab06-6bb712816606" providerId="ADAL" clId="{DDB705AD-472F-4F82-A124-8B585CD4660E}" dt="2021-04-09T11:08:08.507" v="19755" actId="20577"/>
          <ac:spMkLst>
            <pc:docMk/>
            <pc:sldMk cId="57289260" sldId="260"/>
            <ac:spMk id="52" creationId="{050272A7-4D39-9C48-B531-D840481AD9D2}"/>
          </ac:spMkLst>
        </pc:spChg>
      </pc:sldChg>
      <pc:sldChg chg="modSp add mod">
        <pc:chgData name="Richard Mason" userId="eb4e9d6a-f999-4790-ab06-6bb712816606" providerId="ADAL" clId="{DDB705AD-472F-4F82-A124-8B585CD4660E}" dt="2021-03-27T16:20:36.717" v="18514" actId="20577"/>
        <pc:sldMkLst>
          <pc:docMk/>
          <pc:sldMk cId="968811937" sldId="261"/>
        </pc:sldMkLst>
        <pc:spChg chg="mod">
          <ac:chgData name="Richard Mason" userId="eb4e9d6a-f999-4790-ab06-6bb712816606" providerId="ADAL" clId="{DDB705AD-472F-4F82-A124-8B585CD4660E}" dt="2021-03-26T15:23:59.452" v="15596"/>
          <ac:spMkLst>
            <pc:docMk/>
            <pc:sldMk cId="968811937" sldId="261"/>
            <ac:spMk id="49" creationId="{C19F34E3-3380-0E40-A916-2904ED112F50}"/>
          </ac:spMkLst>
        </pc:spChg>
        <pc:spChg chg="mod">
          <ac:chgData name="Richard Mason" userId="eb4e9d6a-f999-4790-ab06-6bb712816606" providerId="ADAL" clId="{DDB705AD-472F-4F82-A124-8B585CD4660E}" dt="2021-03-27T16:20:36.717" v="18514" actId="20577"/>
          <ac:spMkLst>
            <pc:docMk/>
            <pc:sldMk cId="968811937" sldId="261"/>
            <ac:spMk id="52" creationId="{050272A7-4D39-9C48-B531-D840481AD9D2}"/>
          </ac:spMkLst>
        </pc:spChg>
      </pc:sldChg>
      <pc:sldChg chg="modSp add mod">
        <pc:chgData name="Richard Mason" userId="eb4e9d6a-f999-4790-ab06-6bb712816606" providerId="ADAL" clId="{DDB705AD-472F-4F82-A124-8B585CD4660E}" dt="2021-03-28T13:37:18.015" v="18548" actId="20577"/>
        <pc:sldMkLst>
          <pc:docMk/>
          <pc:sldMk cId="1283413216" sldId="262"/>
        </pc:sldMkLst>
        <pc:spChg chg="mod">
          <ac:chgData name="Richard Mason" userId="eb4e9d6a-f999-4790-ab06-6bb712816606" providerId="ADAL" clId="{DDB705AD-472F-4F82-A124-8B585CD4660E}" dt="2021-03-26T15:24:23.903" v="15598" actId="1076"/>
          <ac:spMkLst>
            <pc:docMk/>
            <pc:sldMk cId="1283413216" sldId="262"/>
            <ac:spMk id="49" creationId="{C19F34E3-3380-0E40-A916-2904ED112F50}"/>
          </ac:spMkLst>
        </pc:spChg>
        <pc:spChg chg="mod">
          <ac:chgData name="Richard Mason" userId="eb4e9d6a-f999-4790-ab06-6bb712816606" providerId="ADAL" clId="{DDB705AD-472F-4F82-A124-8B585CD4660E}" dt="2021-03-28T13:37:18.015" v="18548" actId="20577"/>
          <ac:spMkLst>
            <pc:docMk/>
            <pc:sldMk cId="1283413216" sldId="262"/>
            <ac:spMk id="52" creationId="{050272A7-4D39-9C48-B531-D840481AD9D2}"/>
          </ac:spMkLst>
        </pc:spChg>
      </pc:sldChg>
      <pc:sldChg chg="addSp modSp add mod">
        <pc:chgData name="Richard Mason" userId="eb4e9d6a-f999-4790-ab06-6bb712816606" providerId="ADAL" clId="{DDB705AD-472F-4F82-A124-8B585CD4660E}" dt="2021-03-28T13:40:48.310" v="18578" actId="14100"/>
        <pc:sldMkLst>
          <pc:docMk/>
          <pc:sldMk cId="2614704696" sldId="263"/>
        </pc:sldMkLst>
        <pc:spChg chg="mod">
          <ac:chgData name="Richard Mason" userId="eb4e9d6a-f999-4790-ab06-6bb712816606" providerId="ADAL" clId="{DDB705AD-472F-4F82-A124-8B585CD4660E}" dt="2021-03-27T16:22:01.324" v="18517"/>
          <ac:spMkLst>
            <pc:docMk/>
            <pc:sldMk cId="2614704696" sldId="263"/>
            <ac:spMk id="49" creationId="{C19F34E3-3380-0E40-A916-2904ED112F50}"/>
          </ac:spMkLst>
        </pc:spChg>
        <pc:spChg chg="mod">
          <ac:chgData name="Richard Mason" userId="eb4e9d6a-f999-4790-ab06-6bb712816606" providerId="ADAL" clId="{DDB705AD-472F-4F82-A124-8B585CD4660E}" dt="2021-03-28T13:40:39.222" v="18577" actId="27636"/>
          <ac:spMkLst>
            <pc:docMk/>
            <pc:sldMk cId="2614704696" sldId="263"/>
            <ac:spMk id="52" creationId="{050272A7-4D39-9C48-B531-D840481AD9D2}"/>
          </ac:spMkLst>
        </pc:spChg>
        <pc:graphicFrameChg chg="add mod modGraphic">
          <ac:chgData name="Richard Mason" userId="eb4e9d6a-f999-4790-ab06-6bb712816606" providerId="ADAL" clId="{DDB705AD-472F-4F82-A124-8B585CD4660E}" dt="2021-03-28T13:40:48.310" v="18578" actId="14100"/>
          <ac:graphicFrameMkLst>
            <pc:docMk/>
            <pc:sldMk cId="2614704696" sldId="263"/>
            <ac:graphicFrameMk id="2" creationId="{8EDE2A53-D7F9-4A5B-BA8D-6DFBAD13ED3A}"/>
          </ac:graphicFrameMkLst>
        </pc:graphicFrameChg>
      </pc:sldChg>
      <pc:sldChg chg="modSp add mod">
        <pc:chgData name="Richard Mason" userId="eb4e9d6a-f999-4790-ab06-6bb712816606" providerId="ADAL" clId="{DDB705AD-472F-4F82-A124-8B585CD4660E}" dt="2021-03-26T15:27:10.972" v="15617" actId="1076"/>
        <pc:sldMkLst>
          <pc:docMk/>
          <pc:sldMk cId="3055305914" sldId="264"/>
        </pc:sldMkLst>
        <pc:spChg chg="mod">
          <ac:chgData name="Richard Mason" userId="eb4e9d6a-f999-4790-ab06-6bb712816606" providerId="ADAL" clId="{DDB705AD-472F-4F82-A124-8B585CD4660E}" dt="2021-03-26T15:27:10.972" v="15617" actId="1076"/>
          <ac:spMkLst>
            <pc:docMk/>
            <pc:sldMk cId="3055305914" sldId="264"/>
            <ac:spMk id="49" creationId="{C19F34E3-3380-0E40-A916-2904ED112F50}"/>
          </ac:spMkLst>
        </pc:spChg>
        <pc:spChg chg="mod">
          <ac:chgData name="Richard Mason" userId="eb4e9d6a-f999-4790-ab06-6bb712816606" providerId="ADAL" clId="{DDB705AD-472F-4F82-A124-8B585CD4660E}" dt="2021-03-26T13:13:24.096" v="13514"/>
          <ac:spMkLst>
            <pc:docMk/>
            <pc:sldMk cId="3055305914" sldId="264"/>
            <ac:spMk id="52" creationId="{050272A7-4D39-9C48-B531-D840481AD9D2}"/>
          </ac:spMkLst>
        </pc:spChg>
      </pc:sldChg>
      <pc:sldChg chg="modSp add mod">
        <pc:chgData name="Richard Mason" userId="eb4e9d6a-f999-4790-ab06-6bb712816606" providerId="ADAL" clId="{DDB705AD-472F-4F82-A124-8B585CD4660E}" dt="2021-03-28T13:42:43.231" v="18609" actId="14100"/>
        <pc:sldMkLst>
          <pc:docMk/>
          <pc:sldMk cId="1299726883" sldId="265"/>
        </pc:sldMkLst>
        <pc:spChg chg="mod">
          <ac:chgData name="Richard Mason" userId="eb4e9d6a-f999-4790-ab06-6bb712816606" providerId="ADAL" clId="{DDB705AD-472F-4F82-A124-8B585CD4660E}" dt="2021-03-27T16:22:20.001" v="18518"/>
          <ac:spMkLst>
            <pc:docMk/>
            <pc:sldMk cId="1299726883" sldId="265"/>
            <ac:spMk id="49" creationId="{C19F34E3-3380-0E40-A916-2904ED112F50}"/>
          </ac:spMkLst>
        </pc:spChg>
        <pc:spChg chg="mod">
          <ac:chgData name="Richard Mason" userId="eb4e9d6a-f999-4790-ab06-6bb712816606" providerId="ADAL" clId="{DDB705AD-472F-4F82-A124-8B585CD4660E}" dt="2021-03-28T13:42:27.319" v="18607" actId="27636"/>
          <ac:spMkLst>
            <pc:docMk/>
            <pc:sldMk cId="1299726883" sldId="265"/>
            <ac:spMk id="52" creationId="{050272A7-4D39-9C48-B531-D840481AD9D2}"/>
          </ac:spMkLst>
        </pc:spChg>
        <pc:graphicFrameChg chg="mod modGraphic">
          <ac:chgData name="Richard Mason" userId="eb4e9d6a-f999-4790-ab06-6bb712816606" providerId="ADAL" clId="{DDB705AD-472F-4F82-A124-8B585CD4660E}" dt="2021-03-28T13:42:43.231" v="18609" actId="14100"/>
          <ac:graphicFrameMkLst>
            <pc:docMk/>
            <pc:sldMk cId="1299726883" sldId="265"/>
            <ac:graphicFrameMk id="2" creationId="{8EDE2A53-D7F9-4A5B-BA8D-6DFBAD13ED3A}"/>
          </ac:graphicFrameMkLst>
        </pc:graphicFrameChg>
      </pc:sldChg>
      <pc:sldChg chg="addSp modSp add mod">
        <pc:chgData name="Richard Mason" userId="eb4e9d6a-f999-4790-ab06-6bb712816606" providerId="ADAL" clId="{DDB705AD-472F-4F82-A124-8B585CD4660E}" dt="2021-03-27T16:22:27.798" v="18520" actId="27636"/>
        <pc:sldMkLst>
          <pc:docMk/>
          <pc:sldMk cId="3796251486" sldId="266"/>
        </pc:sldMkLst>
        <pc:spChg chg="add mod">
          <ac:chgData name="Richard Mason" userId="eb4e9d6a-f999-4790-ab06-6bb712816606" providerId="ADAL" clId="{DDB705AD-472F-4F82-A124-8B585CD4660E}" dt="2021-03-26T13:13:24.096" v="13514"/>
          <ac:spMkLst>
            <pc:docMk/>
            <pc:sldMk cId="3796251486" sldId="266"/>
            <ac:spMk id="3" creationId="{7B6E6FE6-9B40-4176-859A-4E4A94B0E0A4}"/>
          </ac:spMkLst>
        </pc:spChg>
        <pc:spChg chg="mod">
          <ac:chgData name="Richard Mason" userId="eb4e9d6a-f999-4790-ab06-6bb712816606" providerId="ADAL" clId="{DDB705AD-472F-4F82-A124-8B585CD4660E}" dt="2021-03-27T16:22:27.798" v="18520" actId="27636"/>
          <ac:spMkLst>
            <pc:docMk/>
            <pc:sldMk cId="3796251486" sldId="266"/>
            <ac:spMk id="49" creationId="{C19F34E3-3380-0E40-A916-2904ED112F50}"/>
          </ac:spMkLst>
        </pc:spChg>
        <pc:spChg chg="mod">
          <ac:chgData name="Richard Mason" userId="eb4e9d6a-f999-4790-ab06-6bb712816606" providerId="ADAL" clId="{DDB705AD-472F-4F82-A124-8B585CD4660E}" dt="2021-03-26T13:13:24.096" v="13514"/>
          <ac:spMkLst>
            <pc:docMk/>
            <pc:sldMk cId="3796251486" sldId="266"/>
            <ac:spMk id="52" creationId="{050272A7-4D39-9C48-B531-D840481AD9D2}"/>
          </ac:spMkLst>
        </pc:spChg>
        <pc:graphicFrameChg chg="mod modGraphic">
          <ac:chgData name="Richard Mason" userId="eb4e9d6a-f999-4790-ab06-6bb712816606" providerId="ADAL" clId="{DDB705AD-472F-4F82-A124-8B585CD4660E}" dt="2021-03-26T13:13:24.096" v="13514"/>
          <ac:graphicFrameMkLst>
            <pc:docMk/>
            <pc:sldMk cId="3796251486" sldId="266"/>
            <ac:graphicFrameMk id="2" creationId="{8EDE2A53-D7F9-4A5B-BA8D-6DFBAD13ED3A}"/>
          </ac:graphicFrameMkLst>
        </pc:graphicFrameChg>
      </pc:sldChg>
      <pc:sldChg chg="modSp add mod ord">
        <pc:chgData name="Richard Mason" userId="eb4e9d6a-f999-4790-ab06-6bb712816606" providerId="ADAL" clId="{DDB705AD-472F-4F82-A124-8B585CD4660E}" dt="2021-03-28T13:44:25.558" v="18610" actId="113"/>
        <pc:sldMkLst>
          <pc:docMk/>
          <pc:sldMk cId="3987289400" sldId="267"/>
        </pc:sldMkLst>
        <pc:spChg chg="mod">
          <ac:chgData name="Richard Mason" userId="eb4e9d6a-f999-4790-ab06-6bb712816606" providerId="ADAL" clId="{DDB705AD-472F-4F82-A124-8B585CD4660E}" dt="2021-03-26T15:27:44.180" v="15621" actId="1076"/>
          <ac:spMkLst>
            <pc:docMk/>
            <pc:sldMk cId="3987289400" sldId="267"/>
            <ac:spMk id="49" creationId="{C19F34E3-3380-0E40-A916-2904ED112F50}"/>
          </ac:spMkLst>
        </pc:spChg>
        <pc:spChg chg="mod">
          <ac:chgData name="Richard Mason" userId="eb4e9d6a-f999-4790-ab06-6bb712816606" providerId="ADAL" clId="{DDB705AD-472F-4F82-A124-8B585CD4660E}" dt="2021-03-28T13:44:25.558" v="18610" actId="113"/>
          <ac:spMkLst>
            <pc:docMk/>
            <pc:sldMk cId="3987289400" sldId="267"/>
            <ac:spMk id="52" creationId="{050272A7-4D39-9C48-B531-D840481AD9D2}"/>
          </ac:spMkLst>
        </pc:spChg>
      </pc:sldChg>
      <pc:sldChg chg="modSp add mod">
        <pc:chgData name="Richard Mason" userId="eb4e9d6a-f999-4790-ab06-6bb712816606" providerId="ADAL" clId="{DDB705AD-472F-4F82-A124-8B585CD4660E}" dt="2021-04-08T17:46:32.785" v="19635" actId="1076"/>
        <pc:sldMkLst>
          <pc:docMk/>
          <pc:sldMk cId="781050639" sldId="268"/>
        </pc:sldMkLst>
        <pc:spChg chg="mod">
          <ac:chgData name="Richard Mason" userId="eb4e9d6a-f999-4790-ab06-6bb712816606" providerId="ADAL" clId="{DDB705AD-472F-4F82-A124-8B585CD4660E}" dt="2021-04-08T17:46:32.785" v="19635" actId="1076"/>
          <ac:spMkLst>
            <pc:docMk/>
            <pc:sldMk cId="781050639" sldId="268"/>
            <ac:spMk id="3" creationId="{7B6E6FE6-9B40-4176-859A-4E4A94B0E0A4}"/>
          </ac:spMkLst>
        </pc:spChg>
        <pc:spChg chg="mod">
          <ac:chgData name="Richard Mason" userId="eb4e9d6a-f999-4790-ab06-6bb712816606" providerId="ADAL" clId="{DDB705AD-472F-4F82-A124-8B585CD4660E}" dt="2021-03-27T16:22:51.060" v="18524" actId="27636"/>
          <ac:spMkLst>
            <pc:docMk/>
            <pc:sldMk cId="781050639" sldId="268"/>
            <ac:spMk id="49" creationId="{C19F34E3-3380-0E40-A916-2904ED112F50}"/>
          </ac:spMkLst>
        </pc:spChg>
        <pc:spChg chg="mod">
          <ac:chgData name="Richard Mason" userId="eb4e9d6a-f999-4790-ab06-6bb712816606" providerId="ADAL" clId="{DDB705AD-472F-4F82-A124-8B585CD4660E}" dt="2021-03-26T13:13:24.096" v="13514"/>
          <ac:spMkLst>
            <pc:docMk/>
            <pc:sldMk cId="781050639" sldId="268"/>
            <ac:spMk id="52" creationId="{050272A7-4D39-9C48-B531-D840481AD9D2}"/>
          </ac:spMkLst>
        </pc:spChg>
        <pc:graphicFrameChg chg="mod modGraphic">
          <ac:chgData name="Richard Mason" userId="eb4e9d6a-f999-4790-ab06-6bb712816606" providerId="ADAL" clId="{DDB705AD-472F-4F82-A124-8B585CD4660E}" dt="2021-03-26T13:13:24.096" v="13514"/>
          <ac:graphicFrameMkLst>
            <pc:docMk/>
            <pc:sldMk cId="781050639" sldId="268"/>
            <ac:graphicFrameMk id="2" creationId="{8EDE2A53-D7F9-4A5B-BA8D-6DFBAD13ED3A}"/>
          </ac:graphicFrameMkLst>
        </pc:graphicFrameChg>
      </pc:sldChg>
      <pc:sldChg chg="modSp add mod">
        <pc:chgData name="Richard Mason" userId="eb4e9d6a-f999-4790-ab06-6bb712816606" providerId="ADAL" clId="{DDB705AD-472F-4F82-A124-8B585CD4660E}" dt="2021-03-26T15:27:25.810" v="15619" actId="1076"/>
        <pc:sldMkLst>
          <pc:docMk/>
          <pc:sldMk cId="2460951491" sldId="269"/>
        </pc:sldMkLst>
        <pc:spChg chg="mod">
          <ac:chgData name="Richard Mason" userId="eb4e9d6a-f999-4790-ab06-6bb712816606" providerId="ADAL" clId="{DDB705AD-472F-4F82-A124-8B585CD4660E}" dt="2021-03-26T15:27:25.810" v="15619" actId="1076"/>
          <ac:spMkLst>
            <pc:docMk/>
            <pc:sldMk cId="2460951491" sldId="269"/>
            <ac:spMk id="49" creationId="{C19F34E3-3380-0E40-A916-2904ED112F50}"/>
          </ac:spMkLst>
        </pc:spChg>
        <pc:spChg chg="mod">
          <ac:chgData name="Richard Mason" userId="eb4e9d6a-f999-4790-ab06-6bb712816606" providerId="ADAL" clId="{DDB705AD-472F-4F82-A124-8B585CD4660E}" dt="2021-03-26T13:13:24.096" v="13514"/>
          <ac:spMkLst>
            <pc:docMk/>
            <pc:sldMk cId="2460951491" sldId="269"/>
            <ac:spMk id="52" creationId="{050272A7-4D39-9C48-B531-D840481AD9D2}"/>
          </ac:spMkLst>
        </pc:spChg>
      </pc:sldChg>
      <pc:sldChg chg="modSp add mod">
        <pc:chgData name="Richard Mason" userId="eb4e9d6a-f999-4790-ab06-6bb712816606" providerId="ADAL" clId="{DDB705AD-472F-4F82-A124-8B585CD4660E}" dt="2021-04-08T17:48:39.295" v="19636" actId="6549"/>
        <pc:sldMkLst>
          <pc:docMk/>
          <pc:sldMk cId="76597658" sldId="270"/>
        </pc:sldMkLst>
        <pc:spChg chg="mod">
          <ac:chgData name="Richard Mason" userId="eb4e9d6a-f999-4790-ab06-6bb712816606" providerId="ADAL" clId="{DDB705AD-472F-4F82-A124-8B585CD4660E}" dt="2021-03-28T13:44:49.709" v="18611" actId="1076"/>
          <ac:spMkLst>
            <pc:docMk/>
            <pc:sldMk cId="76597658" sldId="270"/>
            <ac:spMk id="49" creationId="{C19F34E3-3380-0E40-A916-2904ED112F50}"/>
          </ac:spMkLst>
        </pc:spChg>
        <pc:spChg chg="mod">
          <ac:chgData name="Richard Mason" userId="eb4e9d6a-f999-4790-ab06-6bb712816606" providerId="ADAL" clId="{DDB705AD-472F-4F82-A124-8B585CD4660E}" dt="2021-04-08T17:48:39.295" v="19636" actId="6549"/>
          <ac:spMkLst>
            <pc:docMk/>
            <pc:sldMk cId="76597658" sldId="270"/>
            <ac:spMk id="52" creationId="{050272A7-4D39-9C48-B531-D840481AD9D2}"/>
          </ac:spMkLst>
        </pc:spChg>
      </pc:sldChg>
      <pc:sldChg chg="add del">
        <pc:chgData name="Richard Mason" userId="eb4e9d6a-f999-4790-ab06-6bb712816606" providerId="ADAL" clId="{DDB705AD-472F-4F82-A124-8B585CD4660E}" dt="2021-03-16T17:33:36.825" v="2099" actId="2890"/>
        <pc:sldMkLst>
          <pc:docMk/>
          <pc:sldMk cId="2474909706" sldId="270"/>
        </pc:sldMkLst>
      </pc:sldChg>
      <pc:sldChg chg="modSp add mod">
        <pc:chgData name="Richard Mason" userId="eb4e9d6a-f999-4790-ab06-6bb712816606" providerId="ADAL" clId="{DDB705AD-472F-4F82-A124-8B585CD4660E}" dt="2021-04-08T18:07:43.767" v="19640" actId="20577"/>
        <pc:sldMkLst>
          <pc:docMk/>
          <pc:sldMk cId="314502326" sldId="271"/>
        </pc:sldMkLst>
        <pc:spChg chg="mod">
          <ac:chgData name="Richard Mason" userId="eb4e9d6a-f999-4790-ab06-6bb712816606" providerId="ADAL" clId="{DDB705AD-472F-4F82-A124-8B585CD4660E}" dt="2021-03-26T15:28:52.390" v="15626" actId="1076"/>
          <ac:spMkLst>
            <pc:docMk/>
            <pc:sldMk cId="314502326" sldId="271"/>
            <ac:spMk id="49" creationId="{C19F34E3-3380-0E40-A916-2904ED112F50}"/>
          </ac:spMkLst>
        </pc:spChg>
        <pc:spChg chg="mod">
          <ac:chgData name="Richard Mason" userId="eb4e9d6a-f999-4790-ab06-6bb712816606" providerId="ADAL" clId="{DDB705AD-472F-4F82-A124-8B585CD4660E}" dt="2021-04-08T18:07:43.767" v="19640" actId="20577"/>
          <ac:spMkLst>
            <pc:docMk/>
            <pc:sldMk cId="314502326" sldId="271"/>
            <ac:spMk id="52" creationId="{050272A7-4D39-9C48-B531-D840481AD9D2}"/>
          </ac:spMkLst>
        </pc:spChg>
      </pc:sldChg>
      <pc:sldChg chg="delSp modSp add mod ord">
        <pc:chgData name="Richard Mason" userId="eb4e9d6a-f999-4790-ab06-6bb712816606" providerId="ADAL" clId="{DDB705AD-472F-4F82-A124-8B585CD4660E}" dt="2021-03-26T13:13:24.096" v="13514"/>
        <pc:sldMkLst>
          <pc:docMk/>
          <pc:sldMk cId="2344276833" sldId="272"/>
        </pc:sldMkLst>
        <pc:spChg chg="mod">
          <ac:chgData name="Richard Mason" userId="eb4e9d6a-f999-4790-ab06-6bb712816606" providerId="ADAL" clId="{DDB705AD-472F-4F82-A124-8B585CD4660E}" dt="2021-03-16T20:46:02.987" v="2674" actId="27636"/>
          <ac:spMkLst>
            <pc:docMk/>
            <pc:sldMk cId="2344276833" sldId="272"/>
            <ac:spMk id="6" creationId="{F9E8A4DB-5B59-9847-87F3-F209E231E388}"/>
          </ac:spMkLst>
        </pc:spChg>
        <pc:spChg chg="mod">
          <ac:chgData name="Richard Mason" userId="eb4e9d6a-f999-4790-ab06-6bb712816606" providerId="ADAL" clId="{DDB705AD-472F-4F82-A124-8B585CD4660E}" dt="2021-03-26T13:13:24.096" v="13514"/>
          <ac:spMkLst>
            <pc:docMk/>
            <pc:sldMk cId="2344276833" sldId="272"/>
            <ac:spMk id="7" creationId="{99370BC7-CC7C-2445-B8D5-A1181676B50E}"/>
          </ac:spMkLst>
        </pc:spChg>
        <pc:picChg chg="del">
          <ac:chgData name="Richard Mason" userId="eb4e9d6a-f999-4790-ab06-6bb712816606" providerId="ADAL" clId="{DDB705AD-472F-4F82-A124-8B585CD4660E}" dt="2021-03-16T20:45:19.817" v="2655" actId="21"/>
          <ac:picMkLst>
            <pc:docMk/>
            <pc:sldMk cId="2344276833" sldId="272"/>
            <ac:picMk id="10" creationId="{C951BD23-04C0-41D0-9984-A36DC972E288}"/>
          </ac:picMkLst>
        </pc:picChg>
      </pc:sldChg>
      <pc:sldChg chg="modSp add mod">
        <pc:chgData name="Richard Mason" userId="eb4e9d6a-f999-4790-ab06-6bb712816606" providerId="ADAL" clId="{DDB705AD-472F-4F82-A124-8B585CD4660E}" dt="2021-03-26T15:30:25.531" v="15630" actId="6549"/>
        <pc:sldMkLst>
          <pc:docMk/>
          <pc:sldMk cId="536393910" sldId="273"/>
        </pc:sldMkLst>
        <pc:spChg chg="mod">
          <ac:chgData name="Richard Mason" userId="eb4e9d6a-f999-4790-ab06-6bb712816606" providerId="ADAL" clId="{DDB705AD-472F-4F82-A124-8B585CD4660E}" dt="2021-03-16T22:51:44.300" v="4210" actId="21"/>
          <ac:spMkLst>
            <pc:docMk/>
            <pc:sldMk cId="536393910" sldId="273"/>
            <ac:spMk id="49" creationId="{C19F34E3-3380-0E40-A916-2904ED112F50}"/>
          </ac:spMkLst>
        </pc:spChg>
        <pc:spChg chg="mod">
          <ac:chgData name="Richard Mason" userId="eb4e9d6a-f999-4790-ab06-6bb712816606" providerId="ADAL" clId="{DDB705AD-472F-4F82-A124-8B585CD4660E}" dt="2021-03-26T15:30:25.531" v="15630" actId="6549"/>
          <ac:spMkLst>
            <pc:docMk/>
            <pc:sldMk cId="536393910" sldId="273"/>
            <ac:spMk id="52" creationId="{050272A7-4D39-9C48-B531-D840481AD9D2}"/>
          </ac:spMkLst>
        </pc:spChg>
      </pc:sldChg>
      <pc:sldChg chg="addSp modSp add mod ord modClrScheme chgLayout">
        <pc:chgData name="Richard Mason" userId="eb4e9d6a-f999-4790-ab06-6bb712816606" providerId="ADAL" clId="{DDB705AD-472F-4F82-A124-8B585CD4660E}" dt="2021-04-05T14:55:07.636" v="18994" actId="20577"/>
        <pc:sldMkLst>
          <pc:docMk/>
          <pc:sldMk cId="3322163913" sldId="274"/>
        </pc:sldMkLst>
        <pc:spChg chg="mod">
          <ac:chgData name="Richard Mason" userId="eb4e9d6a-f999-4790-ab06-6bb712816606" providerId="ADAL" clId="{DDB705AD-472F-4F82-A124-8B585CD4660E}" dt="2021-03-26T15:38:59.312" v="15751" actId="26606"/>
          <ac:spMkLst>
            <pc:docMk/>
            <pc:sldMk cId="3322163913" sldId="274"/>
            <ac:spMk id="49" creationId="{C19F34E3-3380-0E40-A916-2904ED112F50}"/>
          </ac:spMkLst>
        </pc:spChg>
        <pc:spChg chg="mod ord">
          <ac:chgData name="Richard Mason" userId="eb4e9d6a-f999-4790-ab06-6bb712816606" providerId="ADAL" clId="{DDB705AD-472F-4F82-A124-8B585CD4660E}" dt="2021-04-05T14:55:07.636" v="18994" actId="20577"/>
          <ac:spMkLst>
            <pc:docMk/>
            <pc:sldMk cId="3322163913" sldId="274"/>
            <ac:spMk id="52" creationId="{050272A7-4D39-9C48-B531-D840481AD9D2}"/>
          </ac:spMkLst>
        </pc:spChg>
        <pc:picChg chg="add mod">
          <ac:chgData name="Richard Mason" userId="eb4e9d6a-f999-4790-ab06-6bb712816606" providerId="ADAL" clId="{DDB705AD-472F-4F82-A124-8B585CD4660E}" dt="2021-03-26T15:38:59.312" v="15751" actId="26606"/>
          <ac:picMkLst>
            <pc:docMk/>
            <pc:sldMk cId="3322163913" sldId="274"/>
            <ac:picMk id="2" creationId="{D0E5AEA5-4A39-4243-98B0-99FB9BEBFE1B}"/>
          </ac:picMkLst>
        </pc:picChg>
      </pc:sldChg>
      <pc:sldChg chg="modSp add del mod">
        <pc:chgData name="Richard Mason" userId="eb4e9d6a-f999-4790-ab06-6bb712816606" providerId="ADAL" clId="{DDB705AD-472F-4F82-A124-8B585CD4660E}" dt="2021-04-08T18:16:49.101" v="19664" actId="20577"/>
        <pc:sldMkLst>
          <pc:docMk/>
          <pc:sldMk cId="4271376921" sldId="275"/>
        </pc:sldMkLst>
        <pc:spChg chg="mod">
          <ac:chgData name="Richard Mason" userId="eb4e9d6a-f999-4790-ab06-6bb712816606" providerId="ADAL" clId="{DDB705AD-472F-4F82-A124-8B585CD4660E}" dt="2021-04-08T18:16:49.101" v="19664" actId="20577"/>
          <ac:spMkLst>
            <pc:docMk/>
            <pc:sldMk cId="4271376921" sldId="275"/>
            <ac:spMk id="52" creationId="{050272A7-4D39-9C48-B531-D840481AD9D2}"/>
          </ac:spMkLst>
        </pc:spChg>
      </pc:sldChg>
      <pc:sldChg chg="addSp modSp add mod">
        <pc:chgData name="Richard Mason" userId="eb4e9d6a-f999-4790-ab06-6bb712816606" providerId="ADAL" clId="{DDB705AD-472F-4F82-A124-8B585CD4660E}" dt="2021-03-27T15:54:05.073" v="18495" actId="14100"/>
        <pc:sldMkLst>
          <pc:docMk/>
          <pc:sldMk cId="1154668010" sldId="276"/>
        </pc:sldMkLst>
        <pc:spChg chg="add mod">
          <ac:chgData name="Richard Mason" userId="eb4e9d6a-f999-4790-ab06-6bb712816606" providerId="ADAL" clId="{DDB705AD-472F-4F82-A124-8B585CD4660E}" dt="2021-03-27T15:52:45.303" v="18483" actId="1076"/>
          <ac:spMkLst>
            <pc:docMk/>
            <pc:sldMk cId="1154668010" sldId="276"/>
            <ac:spMk id="3" creationId="{90A6C3B0-CB54-48D5-96B1-85E2A198A224}"/>
          </ac:spMkLst>
        </pc:spChg>
        <pc:spChg chg="mod">
          <ac:chgData name="Richard Mason" userId="eb4e9d6a-f999-4790-ab06-6bb712816606" providerId="ADAL" clId="{DDB705AD-472F-4F82-A124-8B585CD4660E}" dt="2021-03-27T15:53:39.525" v="18491" actId="14100"/>
          <ac:spMkLst>
            <pc:docMk/>
            <pc:sldMk cId="1154668010" sldId="276"/>
            <ac:spMk id="49" creationId="{C19F34E3-3380-0E40-A916-2904ED112F50}"/>
          </ac:spMkLst>
        </pc:spChg>
        <pc:spChg chg="mod">
          <ac:chgData name="Richard Mason" userId="eb4e9d6a-f999-4790-ab06-6bb712816606" providerId="ADAL" clId="{DDB705AD-472F-4F82-A124-8B585CD4660E}" dt="2021-03-27T15:53:44.474" v="18492" actId="14100"/>
          <ac:spMkLst>
            <pc:docMk/>
            <pc:sldMk cId="1154668010" sldId="276"/>
            <ac:spMk id="52" creationId="{050272A7-4D39-9C48-B531-D840481AD9D2}"/>
          </ac:spMkLst>
        </pc:spChg>
        <pc:graphicFrameChg chg="add mod modGraphic">
          <ac:chgData name="Richard Mason" userId="eb4e9d6a-f999-4790-ab06-6bb712816606" providerId="ADAL" clId="{DDB705AD-472F-4F82-A124-8B585CD4660E}" dt="2021-03-27T15:54:05.073" v="18495" actId="14100"/>
          <ac:graphicFrameMkLst>
            <pc:docMk/>
            <pc:sldMk cId="1154668010" sldId="276"/>
            <ac:graphicFrameMk id="2" creationId="{3FAA9377-7BFC-4BFF-9970-CE372D246282}"/>
          </ac:graphicFrameMkLst>
        </pc:graphicFrameChg>
      </pc:sldChg>
      <pc:sldChg chg="modSp add mod">
        <pc:chgData name="Richard Mason" userId="eb4e9d6a-f999-4790-ab06-6bb712816606" providerId="ADAL" clId="{DDB705AD-472F-4F82-A124-8B585CD4660E}" dt="2021-04-08T18:12:03.857" v="19652" actId="6549"/>
        <pc:sldMkLst>
          <pc:docMk/>
          <pc:sldMk cId="2694832310" sldId="277"/>
        </pc:sldMkLst>
        <pc:spChg chg="mod">
          <ac:chgData name="Richard Mason" userId="eb4e9d6a-f999-4790-ab06-6bb712816606" providerId="ADAL" clId="{DDB705AD-472F-4F82-A124-8B585CD4660E}" dt="2021-04-08T18:12:03.857" v="19652" actId="6549"/>
          <ac:spMkLst>
            <pc:docMk/>
            <pc:sldMk cId="2694832310" sldId="277"/>
            <ac:spMk id="52" creationId="{050272A7-4D39-9C48-B531-D840481AD9D2}"/>
          </ac:spMkLst>
        </pc:spChg>
      </pc:sldChg>
      <pc:sldChg chg="addSp modSp add mod">
        <pc:chgData name="Richard Mason" userId="eb4e9d6a-f999-4790-ab06-6bb712816606" providerId="ADAL" clId="{DDB705AD-472F-4F82-A124-8B585CD4660E}" dt="2021-04-08T20:37:45.924" v="19749" actId="20577"/>
        <pc:sldMkLst>
          <pc:docMk/>
          <pc:sldMk cId="2829023877" sldId="278"/>
        </pc:sldMkLst>
        <pc:spChg chg="mod">
          <ac:chgData name="Richard Mason" userId="eb4e9d6a-f999-4790-ab06-6bb712816606" providerId="ADAL" clId="{DDB705AD-472F-4F82-A124-8B585CD4660E}" dt="2021-04-08T20:37:45.924" v="19749" actId="20577"/>
          <ac:spMkLst>
            <pc:docMk/>
            <pc:sldMk cId="2829023877" sldId="278"/>
            <ac:spMk id="52" creationId="{050272A7-4D39-9C48-B531-D840481AD9D2}"/>
          </ac:spMkLst>
        </pc:spChg>
        <pc:picChg chg="add mod">
          <ac:chgData name="Richard Mason" userId="eb4e9d6a-f999-4790-ab06-6bb712816606" providerId="ADAL" clId="{DDB705AD-472F-4F82-A124-8B585CD4660E}" dt="2021-03-26T17:19:09.921" v="16703" actId="1076"/>
          <ac:picMkLst>
            <pc:docMk/>
            <pc:sldMk cId="2829023877" sldId="278"/>
            <ac:picMk id="2" creationId="{9F48D06D-2279-4605-8A09-A4111F9AF25F}"/>
          </ac:picMkLst>
        </pc:picChg>
      </pc:sldChg>
      <pc:sldChg chg="addSp modSp add mod modClrScheme chgLayout">
        <pc:chgData name="Richard Mason" userId="eb4e9d6a-f999-4790-ab06-6bb712816606" providerId="ADAL" clId="{DDB705AD-472F-4F82-A124-8B585CD4660E}" dt="2021-03-26T17:23:16.050" v="16733" actId="26606"/>
        <pc:sldMkLst>
          <pc:docMk/>
          <pc:sldMk cId="3419472807" sldId="279"/>
        </pc:sldMkLst>
        <pc:spChg chg="mod">
          <ac:chgData name="Richard Mason" userId="eb4e9d6a-f999-4790-ab06-6bb712816606" providerId="ADAL" clId="{DDB705AD-472F-4F82-A124-8B585CD4660E}" dt="2021-03-26T17:23:16.050" v="16733" actId="26606"/>
          <ac:spMkLst>
            <pc:docMk/>
            <pc:sldMk cId="3419472807" sldId="279"/>
            <ac:spMk id="49" creationId="{C19F34E3-3380-0E40-A916-2904ED112F50}"/>
          </ac:spMkLst>
        </pc:spChg>
        <pc:spChg chg="mod">
          <ac:chgData name="Richard Mason" userId="eb4e9d6a-f999-4790-ab06-6bb712816606" providerId="ADAL" clId="{DDB705AD-472F-4F82-A124-8B585CD4660E}" dt="2021-03-26T17:23:16.050" v="16733" actId="26606"/>
          <ac:spMkLst>
            <pc:docMk/>
            <pc:sldMk cId="3419472807" sldId="279"/>
            <ac:spMk id="52" creationId="{050272A7-4D39-9C48-B531-D840481AD9D2}"/>
          </ac:spMkLst>
        </pc:spChg>
        <pc:picChg chg="add mod">
          <ac:chgData name="Richard Mason" userId="eb4e9d6a-f999-4790-ab06-6bb712816606" providerId="ADAL" clId="{DDB705AD-472F-4F82-A124-8B585CD4660E}" dt="2021-03-26T17:23:16.050" v="16733" actId="26606"/>
          <ac:picMkLst>
            <pc:docMk/>
            <pc:sldMk cId="3419472807" sldId="279"/>
            <ac:picMk id="2" creationId="{33D072E4-F016-4323-BB2D-795D3D43577A}"/>
          </ac:picMkLst>
        </pc:picChg>
      </pc:sldChg>
      <pc:sldChg chg="addSp delSp modSp add mod ord">
        <pc:chgData name="Richard Mason" userId="eb4e9d6a-f999-4790-ab06-6bb712816606" providerId="ADAL" clId="{DDB705AD-472F-4F82-A124-8B585CD4660E}" dt="2021-04-05T15:49:48.003" v="19629" actId="6549"/>
        <pc:sldMkLst>
          <pc:docMk/>
          <pc:sldMk cId="813514329" sldId="280"/>
        </pc:sldMkLst>
        <pc:spChg chg="mod">
          <ac:chgData name="Richard Mason" userId="eb4e9d6a-f999-4790-ab06-6bb712816606" providerId="ADAL" clId="{DDB705AD-472F-4F82-A124-8B585CD4660E}" dt="2021-04-05T15:49:48.003" v="19629" actId="6549"/>
          <ac:spMkLst>
            <pc:docMk/>
            <pc:sldMk cId="813514329" sldId="280"/>
            <ac:spMk id="52" creationId="{050272A7-4D39-9C48-B531-D840481AD9D2}"/>
          </ac:spMkLst>
        </pc:spChg>
        <pc:picChg chg="add del">
          <ac:chgData name="Richard Mason" userId="eb4e9d6a-f999-4790-ab06-6bb712816606" providerId="ADAL" clId="{DDB705AD-472F-4F82-A124-8B585CD4660E}" dt="2021-03-26T18:07:42.133" v="16929"/>
          <ac:picMkLst>
            <pc:docMk/>
            <pc:sldMk cId="813514329" sldId="280"/>
            <ac:picMk id="2" creationId="{9A1832E8-1409-45A8-BD0C-3EC278C95F2B}"/>
          </ac:picMkLst>
        </pc:picChg>
        <pc:picChg chg="add mod ord">
          <ac:chgData name="Richard Mason" userId="eb4e9d6a-f999-4790-ab06-6bb712816606" providerId="ADAL" clId="{DDB705AD-472F-4F82-A124-8B585CD4660E}" dt="2021-03-26T18:09:16.124" v="16933" actId="14100"/>
          <ac:picMkLst>
            <pc:docMk/>
            <pc:sldMk cId="813514329" sldId="280"/>
            <ac:picMk id="3" creationId="{A2BC1A1D-DC10-45C7-B8D0-34C0C9DB1019}"/>
          </ac:picMkLst>
        </pc:picChg>
      </pc:sldChg>
      <pc:sldChg chg="addSp delSp modSp add mod">
        <pc:chgData name="Richard Mason" userId="eb4e9d6a-f999-4790-ab06-6bb712816606" providerId="ADAL" clId="{DDB705AD-472F-4F82-A124-8B585CD4660E}" dt="2021-03-28T14:02:42.254" v="18960" actId="27636"/>
        <pc:sldMkLst>
          <pc:docMk/>
          <pc:sldMk cId="1850545881" sldId="281"/>
        </pc:sldMkLst>
        <pc:spChg chg="mod">
          <ac:chgData name="Richard Mason" userId="eb4e9d6a-f999-4790-ab06-6bb712816606" providerId="ADAL" clId="{DDB705AD-472F-4F82-A124-8B585CD4660E}" dt="2021-03-28T14:02:42.254" v="18960" actId="27636"/>
          <ac:spMkLst>
            <pc:docMk/>
            <pc:sldMk cId="1850545881" sldId="281"/>
            <ac:spMk id="52" creationId="{050272A7-4D39-9C48-B531-D840481AD9D2}"/>
          </ac:spMkLst>
        </pc:spChg>
        <pc:picChg chg="add del">
          <ac:chgData name="Richard Mason" userId="eb4e9d6a-f999-4790-ab06-6bb712816606" providerId="ADAL" clId="{DDB705AD-472F-4F82-A124-8B585CD4660E}" dt="2021-03-26T18:44:23.121" v="16943"/>
          <ac:picMkLst>
            <pc:docMk/>
            <pc:sldMk cId="1850545881" sldId="281"/>
            <ac:picMk id="2" creationId="{9FAB321F-810F-4349-A4A2-980D71E67381}"/>
          </ac:picMkLst>
        </pc:picChg>
        <pc:picChg chg="add mod">
          <ac:chgData name="Richard Mason" userId="eb4e9d6a-f999-4790-ab06-6bb712816606" providerId="ADAL" clId="{DDB705AD-472F-4F82-A124-8B585CD4660E}" dt="2021-03-28T14:02:37.161" v="18958" actId="14100"/>
          <ac:picMkLst>
            <pc:docMk/>
            <pc:sldMk cId="1850545881" sldId="281"/>
            <ac:picMk id="3" creationId="{ADF84DBB-B9B0-4FE4-AC5E-F8450A97513C}"/>
          </ac:picMkLst>
        </pc:picChg>
      </pc:sldChg>
      <pc:sldChg chg="addSp modSp add mod">
        <pc:chgData name="Richard Mason" userId="eb4e9d6a-f999-4790-ab06-6bb712816606" providerId="ADAL" clId="{DDB705AD-472F-4F82-A124-8B585CD4660E}" dt="2021-04-08T18:15:45.509" v="19655" actId="20577"/>
        <pc:sldMkLst>
          <pc:docMk/>
          <pc:sldMk cId="4212014849" sldId="282"/>
        </pc:sldMkLst>
        <pc:spChg chg="mod">
          <ac:chgData name="Richard Mason" userId="eb4e9d6a-f999-4790-ab06-6bb712816606" providerId="ADAL" clId="{DDB705AD-472F-4F82-A124-8B585CD4660E}" dt="2021-04-08T18:15:45.509" v="19655" actId="20577"/>
          <ac:spMkLst>
            <pc:docMk/>
            <pc:sldMk cId="4212014849" sldId="282"/>
            <ac:spMk id="52" creationId="{050272A7-4D39-9C48-B531-D840481AD9D2}"/>
          </ac:spMkLst>
        </pc:spChg>
        <pc:picChg chg="add mod ord">
          <ac:chgData name="Richard Mason" userId="eb4e9d6a-f999-4790-ab06-6bb712816606" providerId="ADAL" clId="{DDB705AD-472F-4F82-A124-8B585CD4660E}" dt="2021-04-05T15:32:45.305" v="19186" actId="1076"/>
          <ac:picMkLst>
            <pc:docMk/>
            <pc:sldMk cId="4212014849" sldId="282"/>
            <ac:picMk id="2" creationId="{AC01D1E1-A243-4FA7-8A41-6329F63A0EA5}"/>
          </ac:picMkLst>
        </pc:picChg>
      </pc:sldChg>
      <pc:sldChg chg="modSp add mod">
        <pc:chgData name="Richard Mason" userId="eb4e9d6a-f999-4790-ab06-6bb712816606" providerId="ADAL" clId="{DDB705AD-472F-4F82-A124-8B585CD4660E}" dt="2021-04-08T18:16:23.557" v="19661" actId="20577"/>
        <pc:sldMkLst>
          <pc:docMk/>
          <pc:sldMk cId="2780953460" sldId="283"/>
        </pc:sldMkLst>
        <pc:spChg chg="mod">
          <ac:chgData name="Richard Mason" userId="eb4e9d6a-f999-4790-ab06-6bb712816606" providerId="ADAL" clId="{DDB705AD-472F-4F82-A124-8B585CD4660E}" dt="2021-04-08T18:16:23.557" v="19661" actId="20577"/>
          <ac:spMkLst>
            <pc:docMk/>
            <pc:sldMk cId="2780953460" sldId="283"/>
            <ac:spMk id="52" creationId="{050272A7-4D39-9C48-B531-D840481AD9D2}"/>
          </ac:spMkLst>
        </pc:spChg>
      </pc:sldChg>
      <pc:sldChg chg="modSp add mod">
        <pc:chgData name="Richard Mason" userId="eb4e9d6a-f999-4790-ab06-6bb712816606" providerId="ADAL" clId="{DDB705AD-472F-4F82-A124-8B585CD4660E}" dt="2021-03-26T19:27:14.647" v="17467" actId="6549"/>
        <pc:sldMkLst>
          <pc:docMk/>
          <pc:sldMk cId="1638983283" sldId="284"/>
        </pc:sldMkLst>
        <pc:spChg chg="mod">
          <ac:chgData name="Richard Mason" userId="eb4e9d6a-f999-4790-ab06-6bb712816606" providerId="ADAL" clId="{DDB705AD-472F-4F82-A124-8B585CD4660E}" dt="2021-03-26T19:27:14.647" v="17467" actId="6549"/>
          <ac:spMkLst>
            <pc:docMk/>
            <pc:sldMk cId="1638983283" sldId="284"/>
            <ac:spMk id="52" creationId="{050272A7-4D39-9C48-B531-D840481AD9D2}"/>
          </ac:spMkLst>
        </pc:spChg>
      </pc:sldChg>
      <pc:sldChg chg="modSp add mod">
        <pc:chgData name="Richard Mason" userId="eb4e9d6a-f999-4790-ab06-6bb712816606" providerId="ADAL" clId="{DDB705AD-472F-4F82-A124-8B585CD4660E}" dt="2021-03-26T19:35:33.283" v="17470" actId="6549"/>
        <pc:sldMkLst>
          <pc:docMk/>
          <pc:sldMk cId="1928553899" sldId="285"/>
        </pc:sldMkLst>
        <pc:spChg chg="mod">
          <ac:chgData name="Richard Mason" userId="eb4e9d6a-f999-4790-ab06-6bb712816606" providerId="ADAL" clId="{DDB705AD-472F-4F82-A124-8B585CD4660E}" dt="2021-03-26T19:35:33.283" v="17470" actId="6549"/>
          <ac:spMkLst>
            <pc:docMk/>
            <pc:sldMk cId="1928553899" sldId="285"/>
            <ac:spMk id="52" creationId="{050272A7-4D39-9C48-B531-D840481AD9D2}"/>
          </ac:spMkLst>
        </pc:spChg>
      </pc:sldChg>
      <pc:sldChg chg="modSp add mod">
        <pc:chgData name="Richard Mason" userId="eb4e9d6a-f999-4790-ab06-6bb712816606" providerId="ADAL" clId="{DDB705AD-472F-4F82-A124-8B585CD4660E}" dt="2021-03-26T19:43:20.080" v="17707" actId="6549"/>
        <pc:sldMkLst>
          <pc:docMk/>
          <pc:sldMk cId="3085002364" sldId="286"/>
        </pc:sldMkLst>
        <pc:spChg chg="mod">
          <ac:chgData name="Richard Mason" userId="eb4e9d6a-f999-4790-ab06-6bb712816606" providerId="ADAL" clId="{DDB705AD-472F-4F82-A124-8B585CD4660E}" dt="2021-03-26T19:41:25.427" v="17673" actId="1076"/>
          <ac:spMkLst>
            <pc:docMk/>
            <pc:sldMk cId="3085002364" sldId="286"/>
            <ac:spMk id="49" creationId="{C19F34E3-3380-0E40-A916-2904ED112F50}"/>
          </ac:spMkLst>
        </pc:spChg>
        <pc:spChg chg="mod">
          <ac:chgData name="Richard Mason" userId="eb4e9d6a-f999-4790-ab06-6bb712816606" providerId="ADAL" clId="{DDB705AD-472F-4F82-A124-8B585CD4660E}" dt="2021-03-26T19:43:20.080" v="17707" actId="6549"/>
          <ac:spMkLst>
            <pc:docMk/>
            <pc:sldMk cId="3085002364" sldId="286"/>
            <ac:spMk id="52" creationId="{050272A7-4D39-9C48-B531-D840481AD9D2}"/>
          </ac:spMkLst>
        </pc:spChg>
      </pc:sldChg>
      <pc:sldChg chg="modSp add mod ord">
        <pc:chgData name="Richard Mason" userId="eb4e9d6a-f999-4790-ab06-6bb712816606" providerId="ADAL" clId="{DDB705AD-472F-4F82-A124-8B585CD4660E}" dt="2021-03-26T19:44:30.920" v="17717" actId="20577"/>
        <pc:sldMkLst>
          <pc:docMk/>
          <pc:sldMk cId="76020294" sldId="287"/>
        </pc:sldMkLst>
        <pc:spChg chg="mod">
          <ac:chgData name="Richard Mason" userId="eb4e9d6a-f999-4790-ab06-6bb712816606" providerId="ADAL" clId="{DDB705AD-472F-4F82-A124-8B585CD4660E}" dt="2021-03-17T02:21:14.240" v="10185" actId="20577"/>
          <ac:spMkLst>
            <pc:docMk/>
            <pc:sldMk cId="76020294" sldId="287"/>
            <ac:spMk id="49" creationId="{C19F34E3-3380-0E40-A916-2904ED112F50}"/>
          </ac:spMkLst>
        </pc:spChg>
        <pc:spChg chg="mod">
          <ac:chgData name="Richard Mason" userId="eb4e9d6a-f999-4790-ab06-6bb712816606" providerId="ADAL" clId="{DDB705AD-472F-4F82-A124-8B585CD4660E}" dt="2021-03-26T19:44:30.920" v="17717" actId="20577"/>
          <ac:spMkLst>
            <pc:docMk/>
            <pc:sldMk cId="76020294" sldId="287"/>
            <ac:spMk id="52" creationId="{050272A7-4D39-9C48-B531-D840481AD9D2}"/>
          </ac:spMkLst>
        </pc:spChg>
      </pc:sldChg>
      <pc:sldChg chg="add del">
        <pc:chgData name="Richard Mason" userId="eb4e9d6a-f999-4790-ab06-6bb712816606" providerId="ADAL" clId="{DDB705AD-472F-4F82-A124-8B585CD4660E}" dt="2021-03-17T01:39:48.247" v="8618" actId="2696"/>
        <pc:sldMkLst>
          <pc:docMk/>
          <pc:sldMk cId="1737392866" sldId="287"/>
        </pc:sldMkLst>
      </pc:sldChg>
      <pc:sldChg chg="modSp add mod">
        <pc:chgData name="Richard Mason" userId="eb4e9d6a-f999-4790-ab06-6bb712816606" providerId="ADAL" clId="{DDB705AD-472F-4F82-A124-8B585CD4660E}" dt="2021-04-08T18:17:15.146" v="19665" actId="20577"/>
        <pc:sldMkLst>
          <pc:docMk/>
          <pc:sldMk cId="4231915410" sldId="288"/>
        </pc:sldMkLst>
        <pc:spChg chg="mod">
          <ac:chgData name="Richard Mason" userId="eb4e9d6a-f999-4790-ab06-6bb712816606" providerId="ADAL" clId="{DDB705AD-472F-4F82-A124-8B585CD4660E}" dt="2021-03-26T19:45:13.860" v="17719" actId="1076"/>
          <ac:spMkLst>
            <pc:docMk/>
            <pc:sldMk cId="4231915410" sldId="288"/>
            <ac:spMk id="49" creationId="{C19F34E3-3380-0E40-A916-2904ED112F50}"/>
          </ac:spMkLst>
        </pc:spChg>
        <pc:spChg chg="mod">
          <ac:chgData name="Richard Mason" userId="eb4e9d6a-f999-4790-ab06-6bb712816606" providerId="ADAL" clId="{DDB705AD-472F-4F82-A124-8B585CD4660E}" dt="2021-04-08T18:17:15.146" v="19665" actId="20577"/>
          <ac:spMkLst>
            <pc:docMk/>
            <pc:sldMk cId="4231915410" sldId="288"/>
            <ac:spMk id="52" creationId="{050272A7-4D39-9C48-B531-D840481AD9D2}"/>
          </ac:spMkLst>
        </pc:spChg>
      </pc:sldChg>
      <pc:sldChg chg="modSp add mod">
        <pc:chgData name="Richard Mason" userId="eb4e9d6a-f999-4790-ab06-6bb712816606" providerId="ADAL" clId="{DDB705AD-472F-4F82-A124-8B585CD4660E}" dt="2021-03-26T19:47:25.553" v="17741" actId="20577"/>
        <pc:sldMkLst>
          <pc:docMk/>
          <pc:sldMk cId="2997769587" sldId="289"/>
        </pc:sldMkLst>
        <pc:spChg chg="mod">
          <ac:chgData name="Richard Mason" userId="eb4e9d6a-f999-4790-ab06-6bb712816606" providerId="ADAL" clId="{DDB705AD-472F-4F82-A124-8B585CD4660E}" dt="2021-03-26T13:13:24.096" v="13514"/>
          <ac:spMkLst>
            <pc:docMk/>
            <pc:sldMk cId="2997769587" sldId="289"/>
            <ac:spMk id="49" creationId="{C19F34E3-3380-0E40-A916-2904ED112F50}"/>
          </ac:spMkLst>
        </pc:spChg>
        <pc:spChg chg="mod">
          <ac:chgData name="Richard Mason" userId="eb4e9d6a-f999-4790-ab06-6bb712816606" providerId="ADAL" clId="{DDB705AD-472F-4F82-A124-8B585CD4660E}" dt="2021-03-26T19:47:25.553" v="17741" actId="20577"/>
          <ac:spMkLst>
            <pc:docMk/>
            <pc:sldMk cId="2997769587" sldId="289"/>
            <ac:spMk id="52" creationId="{050272A7-4D39-9C48-B531-D840481AD9D2}"/>
          </ac:spMkLst>
        </pc:spChg>
      </pc:sldChg>
      <pc:sldChg chg="modSp add mod">
        <pc:chgData name="Richard Mason" userId="eb4e9d6a-f999-4790-ab06-6bb712816606" providerId="ADAL" clId="{DDB705AD-472F-4F82-A124-8B585CD4660E}" dt="2021-04-09T11:53:02.383" v="19756" actId="20577"/>
        <pc:sldMkLst>
          <pc:docMk/>
          <pc:sldMk cId="2298914164" sldId="290"/>
        </pc:sldMkLst>
        <pc:spChg chg="mod">
          <ac:chgData name="Richard Mason" userId="eb4e9d6a-f999-4790-ab06-6bb712816606" providerId="ADAL" clId="{DDB705AD-472F-4F82-A124-8B585CD4660E}" dt="2021-03-26T19:47:44.179" v="17742" actId="1076"/>
          <ac:spMkLst>
            <pc:docMk/>
            <pc:sldMk cId="2298914164" sldId="290"/>
            <ac:spMk id="49" creationId="{C19F34E3-3380-0E40-A916-2904ED112F50}"/>
          </ac:spMkLst>
        </pc:spChg>
        <pc:spChg chg="mod">
          <ac:chgData name="Richard Mason" userId="eb4e9d6a-f999-4790-ab06-6bb712816606" providerId="ADAL" clId="{DDB705AD-472F-4F82-A124-8B585CD4660E}" dt="2021-04-09T11:53:02.383" v="19756" actId="20577"/>
          <ac:spMkLst>
            <pc:docMk/>
            <pc:sldMk cId="2298914164" sldId="290"/>
            <ac:spMk id="52" creationId="{050272A7-4D39-9C48-B531-D840481AD9D2}"/>
          </ac:spMkLst>
        </pc:spChg>
      </pc:sldChg>
      <pc:sldChg chg="modSp add mod ord">
        <pc:chgData name="Richard Mason" userId="eb4e9d6a-f999-4790-ab06-6bb712816606" providerId="ADAL" clId="{DDB705AD-472F-4F82-A124-8B585CD4660E}" dt="2021-03-28T14:06:23.981" v="18962" actId="6549"/>
        <pc:sldMkLst>
          <pc:docMk/>
          <pc:sldMk cId="100732014" sldId="291"/>
        </pc:sldMkLst>
        <pc:spChg chg="mod">
          <ac:chgData name="Richard Mason" userId="eb4e9d6a-f999-4790-ab06-6bb712816606" providerId="ADAL" clId="{DDB705AD-472F-4F82-A124-8B585CD4660E}" dt="2021-03-26T20:00:34.232" v="17923" actId="1076"/>
          <ac:spMkLst>
            <pc:docMk/>
            <pc:sldMk cId="100732014" sldId="291"/>
            <ac:spMk id="49" creationId="{C19F34E3-3380-0E40-A916-2904ED112F50}"/>
          </ac:spMkLst>
        </pc:spChg>
        <pc:spChg chg="mod">
          <ac:chgData name="Richard Mason" userId="eb4e9d6a-f999-4790-ab06-6bb712816606" providerId="ADAL" clId="{DDB705AD-472F-4F82-A124-8B585CD4660E}" dt="2021-03-28T14:06:23.981" v="18962" actId="6549"/>
          <ac:spMkLst>
            <pc:docMk/>
            <pc:sldMk cId="100732014" sldId="291"/>
            <ac:spMk id="52" creationId="{050272A7-4D39-9C48-B531-D840481AD9D2}"/>
          </ac:spMkLst>
        </pc:spChg>
      </pc:sldChg>
      <pc:sldChg chg="modSp add mod">
        <pc:chgData name="Richard Mason" userId="eb4e9d6a-f999-4790-ab06-6bb712816606" providerId="ADAL" clId="{DDB705AD-472F-4F82-A124-8B585CD4660E}" dt="2021-03-28T14:07:05.402" v="18966" actId="6549"/>
        <pc:sldMkLst>
          <pc:docMk/>
          <pc:sldMk cId="54294069" sldId="292"/>
        </pc:sldMkLst>
        <pc:spChg chg="mod">
          <ac:chgData name="Richard Mason" userId="eb4e9d6a-f999-4790-ab06-6bb712816606" providerId="ADAL" clId="{DDB705AD-472F-4F82-A124-8B585CD4660E}" dt="2021-03-26T20:06:27.488" v="18020" actId="1076"/>
          <ac:spMkLst>
            <pc:docMk/>
            <pc:sldMk cId="54294069" sldId="292"/>
            <ac:spMk id="49" creationId="{C19F34E3-3380-0E40-A916-2904ED112F50}"/>
          </ac:spMkLst>
        </pc:spChg>
        <pc:spChg chg="mod">
          <ac:chgData name="Richard Mason" userId="eb4e9d6a-f999-4790-ab06-6bb712816606" providerId="ADAL" clId="{DDB705AD-472F-4F82-A124-8B585CD4660E}" dt="2021-03-28T14:07:05.402" v="18966" actId="6549"/>
          <ac:spMkLst>
            <pc:docMk/>
            <pc:sldMk cId="54294069" sldId="292"/>
            <ac:spMk id="52" creationId="{050272A7-4D39-9C48-B531-D840481AD9D2}"/>
          </ac:spMkLst>
        </pc:spChg>
      </pc:sldChg>
      <pc:sldChg chg="addSp modSp add mod">
        <pc:chgData name="Richard Mason" userId="eb4e9d6a-f999-4790-ab06-6bb712816606" providerId="ADAL" clId="{DDB705AD-472F-4F82-A124-8B585CD4660E}" dt="2021-04-09T12:00:07.844" v="19758" actId="6549"/>
        <pc:sldMkLst>
          <pc:docMk/>
          <pc:sldMk cId="4111012976" sldId="293"/>
        </pc:sldMkLst>
        <pc:spChg chg="mod">
          <ac:chgData name="Richard Mason" userId="eb4e9d6a-f999-4790-ab06-6bb712816606" providerId="ADAL" clId="{DDB705AD-472F-4F82-A124-8B585CD4660E}" dt="2021-03-27T15:39:21.932" v="18377" actId="1076"/>
          <ac:spMkLst>
            <pc:docMk/>
            <pc:sldMk cId="4111012976" sldId="293"/>
            <ac:spMk id="49" creationId="{C19F34E3-3380-0E40-A916-2904ED112F50}"/>
          </ac:spMkLst>
        </pc:spChg>
        <pc:spChg chg="mod">
          <ac:chgData name="Richard Mason" userId="eb4e9d6a-f999-4790-ab06-6bb712816606" providerId="ADAL" clId="{DDB705AD-472F-4F82-A124-8B585CD4660E}" dt="2021-04-09T12:00:07.844" v="19758" actId="6549"/>
          <ac:spMkLst>
            <pc:docMk/>
            <pc:sldMk cId="4111012976" sldId="293"/>
            <ac:spMk id="52" creationId="{050272A7-4D39-9C48-B531-D840481AD9D2}"/>
          </ac:spMkLst>
        </pc:spChg>
        <pc:picChg chg="add mod">
          <ac:chgData name="Richard Mason" userId="eb4e9d6a-f999-4790-ab06-6bb712816606" providerId="ADAL" clId="{DDB705AD-472F-4F82-A124-8B585CD4660E}" dt="2021-04-08T20:31:46.411" v="19716" actId="14100"/>
          <ac:picMkLst>
            <pc:docMk/>
            <pc:sldMk cId="4111012976" sldId="293"/>
            <ac:picMk id="2" creationId="{366B9784-FFD9-4A27-BA23-C71DB243AE78}"/>
          </ac:picMkLst>
        </pc:picChg>
      </pc:sldChg>
      <pc:sldChg chg="addSp modSp add mod ord">
        <pc:chgData name="Richard Mason" userId="eb4e9d6a-f999-4790-ab06-6bb712816606" providerId="ADAL" clId="{DDB705AD-472F-4F82-A124-8B585CD4660E}" dt="2021-04-08T20:29:23.737" v="19671" actId="20577"/>
        <pc:sldMkLst>
          <pc:docMk/>
          <pc:sldMk cId="3935426499" sldId="294"/>
        </pc:sldMkLst>
        <pc:spChg chg="mod">
          <ac:chgData name="Richard Mason" userId="eb4e9d6a-f999-4790-ab06-6bb712816606" providerId="ADAL" clId="{DDB705AD-472F-4F82-A124-8B585CD4660E}" dt="2021-03-26T13:13:24.096" v="13514"/>
          <ac:spMkLst>
            <pc:docMk/>
            <pc:sldMk cId="3935426499" sldId="294"/>
            <ac:spMk id="49" creationId="{C19F34E3-3380-0E40-A916-2904ED112F50}"/>
          </ac:spMkLst>
        </pc:spChg>
        <pc:spChg chg="mod">
          <ac:chgData name="Richard Mason" userId="eb4e9d6a-f999-4790-ab06-6bb712816606" providerId="ADAL" clId="{DDB705AD-472F-4F82-A124-8B585CD4660E}" dt="2021-04-08T20:29:23.737" v="19671" actId="20577"/>
          <ac:spMkLst>
            <pc:docMk/>
            <pc:sldMk cId="3935426499" sldId="294"/>
            <ac:spMk id="52" creationId="{050272A7-4D39-9C48-B531-D840481AD9D2}"/>
          </ac:spMkLst>
        </pc:spChg>
        <pc:picChg chg="add mod">
          <ac:chgData name="Richard Mason" userId="eb4e9d6a-f999-4790-ab06-6bb712816606" providerId="ADAL" clId="{DDB705AD-472F-4F82-A124-8B585CD4660E}" dt="2021-04-05T15:26:06.575" v="19100" actId="1076"/>
          <ac:picMkLst>
            <pc:docMk/>
            <pc:sldMk cId="3935426499" sldId="294"/>
            <ac:picMk id="2" creationId="{6AE7ABD7-7B58-44B4-AF79-C09BAECBF217}"/>
          </ac:picMkLst>
        </pc:picChg>
      </pc:sldChg>
      <pc:sldChg chg="addSp delSp modSp add mod ord">
        <pc:chgData name="Richard Mason" userId="eb4e9d6a-f999-4790-ab06-6bb712816606" providerId="ADAL" clId="{DDB705AD-472F-4F82-A124-8B585CD4660E}" dt="2021-04-08T20:28:33.702" v="19668" actId="6549"/>
        <pc:sldMkLst>
          <pc:docMk/>
          <pc:sldMk cId="758884508" sldId="295"/>
        </pc:sldMkLst>
        <pc:spChg chg="add del mod">
          <ac:chgData name="Richard Mason" userId="eb4e9d6a-f999-4790-ab06-6bb712816606" providerId="ADAL" clId="{DDB705AD-472F-4F82-A124-8B585CD4660E}" dt="2021-03-17T13:05:35.373" v="10954" actId="478"/>
          <ac:spMkLst>
            <pc:docMk/>
            <pc:sldMk cId="758884508" sldId="295"/>
            <ac:spMk id="3" creationId="{C314B24F-8A9C-4F02-8AE9-B4E9E087E3B9}"/>
          </ac:spMkLst>
        </pc:spChg>
        <pc:spChg chg="mod">
          <ac:chgData name="Richard Mason" userId="eb4e9d6a-f999-4790-ab06-6bb712816606" providerId="ADAL" clId="{DDB705AD-472F-4F82-A124-8B585CD4660E}" dt="2021-03-26T13:13:24.096" v="13514"/>
          <ac:spMkLst>
            <pc:docMk/>
            <pc:sldMk cId="758884508" sldId="295"/>
            <ac:spMk id="49" creationId="{C19F34E3-3380-0E40-A916-2904ED112F50}"/>
          </ac:spMkLst>
        </pc:spChg>
        <pc:spChg chg="add del mod">
          <ac:chgData name="Richard Mason" userId="eb4e9d6a-f999-4790-ab06-6bb712816606" providerId="ADAL" clId="{DDB705AD-472F-4F82-A124-8B585CD4660E}" dt="2021-04-08T20:28:33.702" v="19668" actId="6549"/>
          <ac:spMkLst>
            <pc:docMk/>
            <pc:sldMk cId="758884508" sldId="295"/>
            <ac:spMk id="52" creationId="{050272A7-4D39-9C48-B531-D840481AD9D2}"/>
          </ac:spMkLst>
        </pc:spChg>
      </pc:sldChg>
      <pc:sldChg chg="new del">
        <pc:chgData name="Richard Mason" userId="eb4e9d6a-f999-4790-ab06-6bb712816606" providerId="ADAL" clId="{DDB705AD-472F-4F82-A124-8B585CD4660E}" dt="2021-03-17T19:33:11.978" v="13513" actId="2696"/>
        <pc:sldMkLst>
          <pc:docMk/>
          <pc:sldMk cId="1058333026" sldId="296"/>
        </pc:sldMkLst>
      </pc:sldChg>
      <pc:sldChg chg="delSp modSp add del mod ord">
        <pc:chgData name="Richard Mason" userId="eb4e9d6a-f999-4790-ab06-6bb712816606" providerId="ADAL" clId="{DDB705AD-472F-4F82-A124-8B585CD4660E}" dt="2021-03-17T19:33:03.770" v="13511" actId="2696"/>
        <pc:sldMkLst>
          <pc:docMk/>
          <pc:sldMk cId="663424569" sldId="297"/>
        </pc:sldMkLst>
        <pc:spChg chg="del mod">
          <ac:chgData name="Richard Mason" userId="eb4e9d6a-f999-4790-ab06-6bb712816606" providerId="ADAL" clId="{DDB705AD-472F-4F82-A124-8B585CD4660E}" dt="2021-03-17T18:57:17.759" v="13201"/>
          <ac:spMkLst>
            <pc:docMk/>
            <pc:sldMk cId="663424569" sldId="297"/>
            <ac:spMk id="3" creationId="{90A6C3B0-CB54-48D5-96B1-85E2A198A224}"/>
          </ac:spMkLst>
        </pc:spChg>
        <pc:spChg chg="mod">
          <ac:chgData name="Richard Mason" userId="eb4e9d6a-f999-4790-ab06-6bb712816606" providerId="ADAL" clId="{DDB705AD-472F-4F82-A124-8B585CD4660E}" dt="2021-03-17T18:56:43.168" v="13145" actId="6549"/>
          <ac:spMkLst>
            <pc:docMk/>
            <pc:sldMk cId="663424569" sldId="297"/>
            <ac:spMk id="49" creationId="{C19F34E3-3380-0E40-A916-2904ED112F50}"/>
          </ac:spMkLst>
        </pc:spChg>
        <pc:spChg chg="mod">
          <ac:chgData name="Richard Mason" userId="eb4e9d6a-f999-4790-ab06-6bb712816606" providerId="ADAL" clId="{DDB705AD-472F-4F82-A124-8B585CD4660E}" dt="2021-03-17T18:56:49.760" v="13148" actId="6549"/>
          <ac:spMkLst>
            <pc:docMk/>
            <pc:sldMk cId="663424569" sldId="297"/>
            <ac:spMk id="52" creationId="{050272A7-4D39-9C48-B531-D840481AD9D2}"/>
          </ac:spMkLst>
        </pc:spChg>
        <pc:graphicFrameChg chg="del">
          <ac:chgData name="Richard Mason" userId="eb4e9d6a-f999-4790-ab06-6bb712816606" providerId="ADAL" clId="{DDB705AD-472F-4F82-A124-8B585CD4660E}" dt="2021-03-17T18:56:38.601" v="13144" actId="478"/>
          <ac:graphicFrameMkLst>
            <pc:docMk/>
            <pc:sldMk cId="663424569" sldId="297"/>
            <ac:graphicFrameMk id="2" creationId="{3FAA9377-7BFC-4BFF-9970-CE372D246282}"/>
          </ac:graphicFrameMkLst>
        </pc:graphicFrameChg>
      </pc:sldChg>
      <pc:sldChg chg="new del">
        <pc:chgData name="Richard Mason" userId="eb4e9d6a-f999-4790-ab06-6bb712816606" providerId="ADAL" clId="{DDB705AD-472F-4F82-A124-8B585CD4660E}" dt="2021-03-17T18:56:26.495" v="13142" actId="680"/>
        <pc:sldMkLst>
          <pc:docMk/>
          <pc:sldMk cId="4162921639" sldId="297"/>
        </pc:sldMkLst>
      </pc:sldChg>
      <pc:sldChg chg="modSp add modNotes">
        <pc:chgData name="Richard Mason" userId="eb4e9d6a-f999-4790-ab06-6bb712816606" providerId="ADAL" clId="{DDB705AD-472F-4F82-A124-8B585CD4660E}" dt="2021-03-26T13:13:24.096" v="13514"/>
        <pc:sldMkLst>
          <pc:docMk/>
          <pc:sldMk cId="3789170841" sldId="329"/>
        </pc:sldMkLst>
        <pc:picChg chg="mod">
          <ac:chgData name="Richard Mason" userId="eb4e9d6a-f999-4790-ab06-6bb712816606" providerId="ADAL" clId="{DDB705AD-472F-4F82-A124-8B585CD4660E}" dt="2021-03-26T13:13:24.096" v="13514"/>
          <ac:picMkLst>
            <pc:docMk/>
            <pc:sldMk cId="3789170841" sldId="329"/>
            <ac:picMk id="6" creationId="{087DFF40-D0C4-417B-A760-4CE9B4EB0840}"/>
          </ac:picMkLst>
        </pc:picChg>
      </pc:sldChg>
      <pc:sldChg chg="modSp add mod addCm delCm modNotes">
        <pc:chgData name="Richard Mason" userId="eb4e9d6a-f999-4790-ab06-6bb712816606" providerId="ADAL" clId="{DDB705AD-472F-4F82-A124-8B585CD4660E}" dt="2021-04-09T12:11:54.906" v="19771" actId="20577"/>
        <pc:sldMkLst>
          <pc:docMk/>
          <pc:sldMk cId="2860978330" sldId="351"/>
        </pc:sldMkLst>
        <pc:spChg chg="mod">
          <ac:chgData name="Richard Mason" userId="eb4e9d6a-f999-4790-ab06-6bb712816606" providerId="ADAL" clId="{DDB705AD-472F-4F82-A124-8B585CD4660E}" dt="2021-03-28T13:56:07.659" v="18903" actId="403"/>
          <ac:spMkLst>
            <pc:docMk/>
            <pc:sldMk cId="2860978330" sldId="351"/>
            <ac:spMk id="4" creationId="{57F2A43F-1104-4DB9-8ECD-9B3C95E2962A}"/>
          </ac:spMkLst>
        </pc:spChg>
        <pc:spChg chg="mod">
          <ac:chgData name="Richard Mason" userId="eb4e9d6a-f999-4790-ab06-6bb712816606" providerId="ADAL" clId="{DDB705AD-472F-4F82-A124-8B585CD4660E}" dt="2021-04-09T12:11:54.906" v="19771" actId="20577"/>
          <ac:spMkLst>
            <pc:docMk/>
            <pc:sldMk cId="2860978330" sldId="351"/>
            <ac:spMk id="5" creationId="{060D31D8-3AB3-4A18-BF7E-ECB70DE8E115}"/>
          </ac:spMkLst>
        </pc:spChg>
      </pc:sldChg>
      <pc:sldChg chg="add del">
        <pc:chgData name="Richard Mason" userId="eb4e9d6a-f999-4790-ab06-6bb712816606" providerId="ADAL" clId="{DDB705AD-472F-4F82-A124-8B585CD4660E}" dt="2021-03-17T19:33:07.627" v="13512" actId="2696"/>
        <pc:sldMkLst>
          <pc:docMk/>
          <pc:sldMk cId="1363177427" sldId="352"/>
        </pc:sldMkLst>
      </pc:sldChg>
      <pc:sldChg chg="addSp delSp modSp add mod modNotes">
        <pc:chgData name="Richard Mason" userId="eb4e9d6a-f999-4790-ab06-6bb712816606" providerId="ADAL" clId="{DDB705AD-472F-4F82-A124-8B585CD4660E}" dt="2021-03-30T13:21:01.448" v="18992" actId="1076"/>
        <pc:sldMkLst>
          <pc:docMk/>
          <pc:sldMk cId="0" sldId="353"/>
        </pc:sldMkLst>
        <pc:spChg chg="mod">
          <ac:chgData name="Richard Mason" userId="eb4e9d6a-f999-4790-ab06-6bb712816606" providerId="ADAL" clId="{DDB705AD-472F-4F82-A124-8B585CD4660E}" dt="2021-03-30T13:21:01.448" v="18992" actId="1076"/>
          <ac:spMkLst>
            <pc:docMk/>
            <pc:sldMk cId="0" sldId="353"/>
            <ac:spMk id="22531" creationId="{80A03510-ABCF-441C-B531-77F51B0D6E4F}"/>
          </ac:spMkLst>
        </pc:spChg>
        <pc:spChg chg="mod">
          <ac:chgData name="Richard Mason" userId="eb4e9d6a-f999-4790-ab06-6bb712816606" providerId="ADAL" clId="{DDB705AD-472F-4F82-A124-8B585CD4660E}" dt="2021-03-30T13:16:32.276" v="18982" actId="1076"/>
          <ac:spMkLst>
            <pc:docMk/>
            <pc:sldMk cId="0" sldId="353"/>
            <ac:spMk id="24578" creationId="{04C59B89-41C4-4F43-AD0B-C1E8A9424158}"/>
          </ac:spMkLst>
        </pc:spChg>
        <pc:picChg chg="add mod modCrop">
          <ac:chgData name="Richard Mason" userId="eb4e9d6a-f999-4790-ab06-6bb712816606" providerId="ADAL" clId="{DDB705AD-472F-4F82-A124-8B585CD4660E}" dt="2021-03-30T13:19:44.358" v="18991" actId="1076"/>
          <ac:picMkLst>
            <pc:docMk/>
            <pc:sldMk cId="0" sldId="353"/>
            <ac:picMk id="3" creationId="{97FF9304-F68A-4BA5-9CB5-8D74F43E0210}"/>
          </ac:picMkLst>
        </pc:picChg>
        <pc:picChg chg="del mod">
          <ac:chgData name="Richard Mason" userId="eb4e9d6a-f999-4790-ab06-6bb712816606" providerId="ADAL" clId="{DDB705AD-472F-4F82-A124-8B585CD4660E}" dt="2021-03-30T13:16:14.596" v="18981" actId="21"/>
          <ac:picMkLst>
            <pc:docMk/>
            <pc:sldMk cId="0" sldId="353"/>
            <ac:picMk id="10" creationId="{757492D3-4C34-4424-96AA-45D78E131325}"/>
          </ac:picMkLst>
        </pc:picChg>
      </pc:sldChg>
      <pc:sldChg chg="modSp add mod ord modNotes">
        <pc:chgData name="Richard Mason" userId="eb4e9d6a-f999-4790-ab06-6bb712816606" providerId="ADAL" clId="{DDB705AD-472F-4F82-A124-8B585CD4660E}" dt="2021-03-27T15:57:48.461" v="18497"/>
        <pc:sldMkLst>
          <pc:docMk/>
          <pc:sldMk cId="0" sldId="354"/>
        </pc:sldMkLst>
        <pc:spChg chg="mod">
          <ac:chgData name="Richard Mason" userId="eb4e9d6a-f999-4790-ab06-6bb712816606" providerId="ADAL" clId="{DDB705AD-472F-4F82-A124-8B585CD4660E}" dt="2021-03-26T13:13:24.096" v="13514"/>
          <ac:spMkLst>
            <pc:docMk/>
            <pc:sldMk cId="0" sldId="354"/>
            <ac:spMk id="2" creationId="{F4A46236-31AB-49BA-9265-B48812DFBB22}"/>
          </ac:spMkLst>
        </pc:spChg>
        <pc:spChg chg="mod">
          <ac:chgData name="Richard Mason" userId="eb4e9d6a-f999-4790-ab06-6bb712816606" providerId="ADAL" clId="{DDB705AD-472F-4F82-A124-8B585CD4660E}" dt="2021-03-26T13:13:24.096" v="13514"/>
          <ac:spMkLst>
            <pc:docMk/>
            <pc:sldMk cId="0" sldId="354"/>
            <ac:spMk id="5" creationId="{F2331861-87C8-4CB0-98A4-FDE8B95A2554}"/>
          </ac:spMkLst>
        </pc:spChg>
        <pc:spChg chg="mod">
          <ac:chgData name="Richard Mason" userId="eb4e9d6a-f999-4790-ab06-6bb712816606" providerId="ADAL" clId="{DDB705AD-472F-4F82-A124-8B585CD4660E}" dt="2021-03-26T13:13:24.096" v="13514"/>
          <ac:spMkLst>
            <pc:docMk/>
            <pc:sldMk cId="0" sldId="354"/>
            <ac:spMk id="25602" creationId="{320E8AEE-6411-407D-9260-070D4A5961E7}"/>
          </ac:spMkLst>
        </pc:spChg>
        <pc:picChg chg="mod">
          <ac:chgData name="Richard Mason" userId="eb4e9d6a-f999-4790-ab06-6bb712816606" providerId="ADAL" clId="{DDB705AD-472F-4F82-A124-8B585CD4660E}" dt="2021-03-26T13:13:24.096" v="13514"/>
          <ac:picMkLst>
            <pc:docMk/>
            <pc:sldMk cId="0" sldId="354"/>
            <ac:picMk id="25603" creationId="{58D53B4A-BA70-413B-AD9B-BC41CE61E8E7}"/>
          </ac:picMkLst>
        </pc:picChg>
      </pc:sldChg>
      <pc:sldChg chg="addSp delSp modSp mod">
        <pc:chgData name="Richard Mason" userId="eb4e9d6a-f999-4790-ab06-6bb712816606" providerId="ADAL" clId="{DDB705AD-472F-4F82-A124-8B585CD4660E}" dt="2021-04-08T20:49:26.192" v="19750" actId="478"/>
        <pc:sldMkLst>
          <pc:docMk/>
          <pc:sldMk cId="960674627" sldId="550"/>
        </pc:sldMkLst>
        <pc:spChg chg="add del mod">
          <ac:chgData name="Richard Mason" userId="eb4e9d6a-f999-4790-ab06-6bb712816606" providerId="ADAL" clId="{DDB705AD-472F-4F82-A124-8B585CD4660E}" dt="2021-03-26T13:26:15.530" v="13939"/>
          <ac:spMkLst>
            <pc:docMk/>
            <pc:sldMk cId="960674627" sldId="550"/>
            <ac:spMk id="3" creationId="{BAAB4ABF-A1F1-477C-A73A-D5064767CC20}"/>
          </ac:spMkLst>
        </pc:spChg>
        <pc:spChg chg="del">
          <ac:chgData name="Richard Mason" userId="eb4e9d6a-f999-4790-ab06-6bb712816606" providerId="ADAL" clId="{DDB705AD-472F-4F82-A124-8B585CD4660E}" dt="2021-04-08T20:49:26.192" v="19750" actId="478"/>
          <ac:spMkLst>
            <pc:docMk/>
            <pc:sldMk cId="960674627" sldId="550"/>
            <ac:spMk id="4" creationId="{CB86D901-C9A3-487A-B1CD-12AC9B7DA76C}"/>
          </ac:spMkLst>
        </pc:spChg>
        <pc:spChg chg="mod">
          <ac:chgData name="Richard Mason" userId="eb4e9d6a-f999-4790-ab06-6bb712816606" providerId="ADAL" clId="{DDB705AD-472F-4F82-A124-8B585CD4660E}" dt="2021-04-05T15:56:20.636" v="19631" actId="1076"/>
          <ac:spMkLst>
            <pc:docMk/>
            <pc:sldMk cId="960674627" sldId="550"/>
            <ac:spMk id="5" creationId="{3370A785-6E36-4926-BE85-B66D3E7F57D0}"/>
          </ac:spMkLst>
        </pc:spChg>
        <pc:spChg chg="add del mod">
          <ac:chgData name="Richard Mason" userId="eb4e9d6a-f999-4790-ab06-6bb712816606" providerId="ADAL" clId="{DDB705AD-472F-4F82-A124-8B585CD4660E}" dt="2021-03-26T13:29:26.669" v="13960"/>
          <ac:spMkLst>
            <pc:docMk/>
            <pc:sldMk cId="960674627" sldId="550"/>
            <ac:spMk id="6" creationId="{5508BA82-EAFF-4B65-96F8-365831DA50EC}"/>
          </ac:spMkLst>
        </pc:spChg>
        <pc:picChg chg="add del mod">
          <ac:chgData name="Richard Mason" userId="eb4e9d6a-f999-4790-ab06-6bb712816606" providerId="ADAL" clId="{DDB705AD-472F-4F82-A124-8B585CD4660E}" dt="2021-04-05T14:54:35.778" v="18993" actId="21"/>
          <ac:picMkLst>
            <pc:docMk/>
            <pc:sldMk cId="960674627" sldId="550"/>
            <ac:picMk id="2" creationId="{FCB192D9-C464-44EF-B4FB-D68712916290}"/>
          </ac:picMkLst>
        </pc:picChg>
      </pc:sldChg>
      <pc:sldChg chg="addSp delSp modSp add mod">
        <pc:chgData name="Richard Mason" userId="eb4e9d6a-f999-4790-ab06-6bb712816606" providerId="ADAL" clId="{DDB705AD-472F-4F82-A124-8B585CD4660E}" dt="2021-04-09T11:07:26.703" v="19753" actId="20577"/>
        <pc:sldMkLst>
          <pc:docMk/>
          <pc:sldMk cId="1320952584" sldId="551"/>
        </pc:sldMkLst>
        <pc:spChg chg="add del mod">
          <ac:chgData name="Richard Mason" userId="eb4e9d6a-f999-4790-ab06-6bb712816606" providerId="ADAL" clId="{DDB705AD-472F-4F82-A124-8B585CD4660E}" dt="2021-04-08T17:42:19.905" v="19633" actId="478"/>
          <ac:spMkLst>
            <pc:docMk/>
            <pc:sldMk cId="1320952584" sldId="551"/>
            <ac:spMk id="3" creationId="{435371AF-2BC5-4C63-9E68-05CFFF2AC229}"/>
          </ac:spMkLst>
        </pc:spChg>
        <pc:spChg chg="mod">
          <ac:chgData name="Richard Mason" userId="eb4e9d6a-f999-4790-ab06-6bb712816606" providerId="ADAL" clId="{DDB705AD-472F-4F82-A124-8B585CD4660E}" dt="2021-03-26T15:21:39.110" v="15536" actId="403"/>
          <ac:spMkLst>
            <pc:docMk/>
            <pc:sldMk cId="1320952584" sldId="551"/>
            <ac:spMk id="49" creationId="{C19F34E3-3380-0E40-A916-2904ED112F50}"/>
          </ac:spMkLst>
        </pc:spChg>
        <pc:spChg chg="add del mod">
          <ac:chgData name="Richard Mason" userId="eb4e9d6a-f999-4790-ab06-6bb712816606" providerId="ADAL" clId="{DDB705AD-472F-4F82-A124-8B585CD4660E}" dt="2021-04-09T11:07:26.703" v="19753" actId="20577"/>
          <ac:spMkLst>
            <pc:docMk/>
            <pc:sldMk cId="1320952584" sldId="551"/>
            <ac:spMk id="52" creationId="{050272A7-4D39-9C48-B531-D840481AD9D2}"/>
          </ac:spMkLst>
        </pc:spChg>
      </pc:sldChg>
      <pc:sldChg chg="new del">
        <pc:chgData name="Richard Mason" userId="eb4e9d6a-f999-4790-ab06-6bb712816606" providerId="ADAL" clId="{DDB705AD-472F-4F82-A124-8B585CD4660E}" dt="2021-03-26T13:34:05.534" v="13965" actId="680"/>
        <pc:sldMkLst>
          <pc:docMk/>
          <pc:sldMk cId="4261184051" sldId="551"/>
        </pc:sldMkLst>
      </pc:sldChg>
      <pc:sldChg chg="modSp mod">
        <pc:chgData name="Richard Mason" userId="eb4e9d6a-f999-4790-ab06-6bb712816606" providerId="ADAL" clId="{DDB705AD-472F-4F82-A124-8B585CD4660E}" dt="2021-03-28T14:10:53.974" v="18974" actId="20577"/>
        <pc:sldMkLst>
          <pc:docMk/>
          <pc:sldMk cId="2307277528" sldId="553"/>
        </pc:sldMkLst>
        <pc:spChg chg="mod">
          <ac:chgData name="Richard Mason" userId="eb4e9d6a-f999-4790-ab06-6bb712816606" providerId="ADAL" clId="{DDB705AD-472F-4F82-A124-8B585CD4660E}" dt="2021-03-28T14:10:53.974" v="18974" actId="20577"/>
          <ac:spMkLst>
            <pc:docMk/>
            <pc:sldMk cId="2307277528" sldId="553"/>
            <ac:spMk id="4" creationId="{E721A3B7-1F53-4F8E-9419-210170369ADA}"/>
          </ac:spMkLst>
        </pc:spChg>
        <pc:spChg chg="mod">
          <ac:chgData name="Richard Mason" userId="eb4e9d6a-f999-4790-ab06-6bb712816606" providerId="ADAL" clId="{DDB705AD-472F-4F82-A124-8B585CD4660E}" dt="2021-03-26T13:46:24.396" v="14017"/>
          <ac:spMkLst>
            <pc:docMk/>
            <pc:sldMk cId="2307277528" sldId="553"/>
            <ac:spMk id="5" creationId="{4D05B4FD-6F23-4CA1-B445-F93859C6089E}"/>
          </ac:spMkLst>
        </pc:spChg>
      </pc:sldChg>
      <pc:sldChg chg="modSp add mod">
        <pc:chgData name="Richard Mason" userId="eb4e9d6a-f999-4790-ab06-6bb712816606" providerId="ADAL" clId="{DDB705AD-472F-4F82-A124-8B585CD4660E}" dt="2021-03-28T14:30:49.022" v="18975" actId="1076"/>
        <pc:sldMkLst>
          <pc:docMk/>
          <pc:sldMk cId="710659093" sldId="554"/>
        </pc:sldMkLst>
        <pc:spChg chg="mod">
          <ac:chgData name="Richard Mason" userId="eb4e9d6a-f999-4790-ab06-6bb712816606" providerId="ADAL" clId="{DDB705AD-472F-4F82-A124-8B585CD4660E}" dt="2021-03-28T13:52:47.355" v="18765" actId="6549"/>
          <ac:spMkLst>
            <pc:docMk/>
            <pc:sldMk cId="710659093" sldId="554"/>
            <ac:spMk id="49" creationId="{C19F34E3-3380-0E40-A916-2904ED112F50}"/>
          </ac:spMkLst>
        </pc:spChg>
        <pc:spChg chg="mod">
          <ac:chgData name="Richard Mason" userId="eb4e9d6a-f999-4790-ab06-6bb712816606" providerId="ADAL" clId="{DDB705AD-472F-4F82-A124-8B585CD4660E}" dt="2021-03-28T14:30:49.022" v="18975" actId="1076"/>
          <ac:spMkLst>
            <pc:docMk/>
            <pc:sldMk cId="710659093" sldId="554"/>
            <ac:spMk id="52" creationId="{050272A7-4D39-9C48-B531-D840481AD9D2}"/>
          </ac:spMkLst>
        </pc:spChg>
      </pc:sldChg>
      <pc:sldChg chg="modSp del mod">
        <pc:chgData name="Richard Mason" userId="eb4e9d6a-f999-4790-ab06-6bb712816606" providerId="ADAL" clId="{DDB705AD-472F-4F82-A124-8B585CD4660E}" dt="2021-03-26T15:12:37.645" v="15392" actId="2696"/>
        <pc:sldMkLst>
          <pc:docMk/>
          <pc:sldMk cId="1204004181" sldId="554"/>
        </pc:sldMkLst>
        <pc:spChg chg="mod">
          <ac:chgData name="Richard Mason" userId="eb4e9d6a-f999-4790-ab06-6bb712816606" providerId="ADAL" clId="{DDB705AD-472F-4F82-A124-8B585CD4660E}" dt="2021-03-26T15:12:32.847" v="15391" actId="21"/>
          <ac:spMkLst>
            <pc:docMk/>
            <pc:sldMk cId="1204004181" sldId="554"/>
            <ac:spMk id="5" creationId="{162A0729-F859-48EB-B148-9310191CBA94}"/>
          </ac:spMkLst>
        </pc:spChg>
      </pc:sldChg>
      <pc:sldChg chg="new del">
        <pc:chgData name="Richard Mason" userId="eb4e9d6a-f999-4790-ab06-6bb712816606" providerId="ADAL" clId="{DDB705AD-472F-4F82-A124-8B585CD4660E}" dt="2021-03-26T15:12:47.273" v="15394" actId="680"/>
        <pc:sldMkLst>
          <pc:docMk/>
          <pc:sldMk cId="3097200805" sldId="554"/>
        </pc:sldMkLst>
      </pc:sldChg>
      <pc:sldChg chg="modSp add mod">
        <pc:chgData name="Richard Mason" userId="eb4e9d6a-f999-4790-ab06-6bb712816606" providerId="ADAL" clId="{DDB705AD-472F-4F82-A124-8B585CD4660E}" dt="2021-03-26T15:34:43.711" v="15730" actId="27636"/>
        <pc:sldMkLst>
          <pc:docMk/>
          <pc:sldMk cId="1054454018" sldId="555"/>
        </pc:sldMkLst>
        <pc:spChg chg="mod">
          <ac:chgData name="Richard Mason" userId="eb4e9d6a-f999-4790-ab06-6bb712816606" providerId="ADAL" clId="{DDB705AD-472F-4F82-A124-8B585CD4660E}" dt="2021-03-26T15:34:43.711" v="15730" actId="27636"/>
          <ac:spMkLst>
            <pc:docMk/>
            <pc:sldMk cId="1054454018" sldId="555"/>
            <ac:spMk id="52" creationId="{050272A7-4D39-9C48-B531-D840481AD9D2}"/>
          </ac:spMkLst>
        </pc:spChg>
      </pc:sldChg>
      <pc:sldChg chg="add del">
        <pc:chgData name="Richard Mason" userId="eb4e9d6a-f999-4790-ab06-6bb712816606" providerId="ADAL" clId="{DDB705AD-472F-4F82-A124-8B585CD4660E}" dt="2021-03-26T17:04:37.200" v="16253" actId="2696"/>
        <pc:sldMkLst>
          <pc:docMk/>
          <pc:sldMk cId="3663607168" sldId="556"/>
        </pc:sldMkLst>
      </pc:sldChg>
      <pc:sldChg chg="addSp delSp modSp add mod modClrScheme chgLayout">
        <pc:chgData name="Richard Mason" userId="eb4e9d6a-f999-4790-ab06-6bb712816606" providerId="ADAL" clId="{DDB705AD-472F-4F82-A124-8B585CD4660E}" dt="2021-04-08T18:09:21.561" v="19646" actId="20577"/>
        <pc:sldMkLst>
          <pc:docMk/>
          <pc:sldMk cId="633955602" sldId="557"/>
        </pc:sldMkLst>
        <pc:spChg chg="add mod">
          <ac:chgData name="Richard Mason" userId="eb4e9d6a-f999-4790-ab06-6bb712816606" providerId="ADAL" clId="{DDB705AD-472F-4F82-A124-8B585CD4660E}" dt="2021-03-26T16:49:15.662" v="16176" actId="20577"/>
          <ac:spMkLst>
            <pc:docMk/>
            <pc:sldMk cId="633955602" sldId="557"/>
            <ac:spMk id="4" creationId="{4654F2B4-9E52-4B28-9F0C-BDF3145165F6}"/>
          </ac:spMkLst>
        </pc:spChg>
        <pc:spChg chg="mod">
          <ac:chgData name="Richard Mason" userId="eb4e9d6a-f999-4790-ab06-6bb712816606" providerId="ADAL" clId="{DDB705AD-472F-4F82-A124-8B585CD4660E}" dt="2021-03-26T15:41:00.336" v="15775" actId="26606"/>
          <ac:spMkLst>
            <pc:docMk/>
            <pc:sldMk cId="633955602" sldId="557"/>
            <ac:spMk id="49" creationId="{C19F34E3-3380-0E40-A916-2904ED112F50}"/>
          </ac:spMkLst>
        </pc:spChg>
        <pc:spChg chg="mod">
          <ac:chgData name="Richard Mason" userId="eb4e9d6a-f999-4790-ab06-6bb712816606" providerId="ADAL" clId="{DDB705AD-472F-4F82-A124-8B585CD4660E}" dt="2021-04-08T18:09:21.561" v="19646" actId="20577"/>
          <ac:spMkLst>
            <pc:docMk/>
            <pc:sldMk cId="633955602" sldId="557"/>
            <ac:spMk id="52" creationId="{050272A7-4D39-9C48-B531-D840481AD9D2}"/>
          </ac:spMkLst>
        </pc:spChg>
        <pc:spChg chg="add del mod">
          <ac:chgData name="Richard Mason" userId="eb4e9d6a-f999-4790-ab06-6bb712816606" providerId="ADAL" clId="{DDB705AD-472F-4F82-A124-8B585CD4660E}" dt="2021-03-26T15:50:27.031" v="15780"/>
          <ac:spMkLst>
            <pc:docMk/>
            <pc:sldMk cId="633955602" sldId="557"/>
            <ac:spMk id="57" creationId="{90F44038-D0A0-4213-85FD-EA3E0AD66247}"/>
          </ac:spMkLst>
        </pc:spChg>
        <pc:picChg chg="add del mod">
          <ac:chgData name="Richard Mason" userId="eb4e9d6a-f999-4790-ab06-6bb712816606" providerId="ADAL" clId="{DDB705AD-472F-4F82-A124-8B585CD4660E}" dt="2021-03-26T15:49:31.109" v="15779"/>
          <ac:picMkLst>
            <pc:docMk/>
            <pc:sldMk cId="633955602" sldId="557"/>
            <ac:picMk id="2" creationId="{FE92BE71-BFD8-4D92-AB22-8BE013431D8E}"/>
          </ac:picMkLst>
        </pc:picChg>
        <pc:picChg chg="add mod ord">
          <ac:chgData name="Richard Mason" userId="eb4e9d6a-f999-4790-ab06-6bb712816606" providerId="ADAL" clId="{DDB705AD-472F-4F82-A124-8B585CD4660E}" dt="2021-03-26T16:49:32.047" v="16178" actId="167"/>
          <ac:picMkLst>
            <pc:docMk/>
            <pc:sldMk cId="633955602" sldId="557"/>
            <ac:picMk id="3" creationId="{C37BFFDE-966F-4E65-BBAF-73B782DB468F}"/>
          </ac:picMkLst>
        </pc:picChg>
      </pc:sldChg>
      <pc:sldChg chg="addSp modSp add mod modClrScheme chgLayout">
        <pc:chgData name="Richard Mason" userId="eb4e9d6a-f999-4790-ab06-6bb712816606" providerId="ADAL" clId="{DDB705AD-472F-4F82-A124-8B585CD4660E}" dt="2021-03-26T16:59:28.527" v="16192" actId="1076"/>
        <pc:sldMkLst>
          <pc:docMk/>
          <pc:sldMk cId="327679059" sldId="558"/>
        </pc:sldMkLst>
        <pc:spChg chg="mod">
          <ac:chgData name="Richard Mason" userId="eb4e9d6a-f999-4790-ab06-6bb712816606" providerId="ADAL" clId="{DDB705AD-472F-4F82-A124-8B585CD4660E}" dt="2021-03-26T16:31:37.965" v="16110" actId="26606"/>
          <ac:spMkLst>
            <pc:docMk/>
            <pc:sldMk cId="327679059" sldId="558"/>
            <ac:spMk id="49" creationId="{C19F34E3-3380-0E40-A916-2904ED112F50}"/>
          </ac:spMkLst>
        </pc:spChg>
        <pc:spChg chg="mod">
          <ac:chgData name="Richard Mason" userId="eb4e9d6a-f999-4790-ab06-6bb712816606" providerId="ADAL" clId="{DDB705AD-472F-4F82-A124-8B585CD4660E}" dt="2021-03-26T16:33:44.827" v="16164" actId="5793"/>
          <ac:spMkLst>
            <pc:docMk/>
            <pc:sldMk cId="327679059" sldId="558"/>
            <ac:spMk id="52" creationId="{050272A7-4D39-9C48-B531-D840481AD9D2}"/>
          </ac:spMkLst>
        </pc:spChg>
        <pc:picChg chg="add mod ord modCrop">
          <ac:chgData name="Richard Mason" userId="eb4e9d6a-f999-4790-ab06-6bb712816606" providerId="ADAL" clId="{DDB705AD-472F-4F82-A124-8B585CD4660E}" dt="2021-03-26T16:59:28.527" v="16192" actId="1076"/>
          <ac:picMkLst>
            <pc:docMk/>
            <pc:sldMk cId="327679059" sldId="558"/>
            <ac:picMk id="2" creationId="{0BD81A1F-886C-45AE-A2E9-D2D23294CE36}"/>
          </ac:picMkLst>
        </pc:picChg>
      </pc:sldChg>
      <pc:sldChg chg="addSp modSp add mod">
        <pc:chgData name="Richard Mason" userId="eb4e9d6a-f999-4790-ab06-6bb712816606" providerId="ADAL" clId="{DDB705AD-472F-4F82-A124-8B585CD4660E}" dt="2021-03-26T17:09:25.012" v="16424" actId="1076"/>
        <pc:sldMkLst>
          <pc:docMk/>
          <pc:sldMk cId="3214699122" sldId="559"/>
        </pc:sldMkLst>
        <pc:spChg chg="mod">
          <ac:chgData name="Richard Mason" userId="eb4e9d6a-f999-4790-ab06-6bb712816606" providerId="ADAL" clId="{DDB705AD-472F-4F82-A124-8B585CD4660E}" dt="2021-03-26T17:09:17.614" v="16423" actId="20577"/>
          <ac:spMkLst>
            <pc:docMk/>
            <pc:sldMk cId="3214699122" sldId="559"/>
            <ac:spMk id="52" creationId="{050272A7-4D39-9C48-B531-D840481AD9D2}"/>
          </ac:spMkLst>
        </pc:spChg>
        <pc:picChg chg="add mod">
          <ac:chgData name="Richard Mason" userId="eb4e9d6a-f999-4790-ab06-6bb712816606" providerId="ADAL" clId="{DDB705AD-472F-4F82-A124-8B585CD4660E}" dt="2021-03-26T17:09:25.012" v="16424" actId="1076"/>
          <ac:picMkLst>
            <pc:docMk/>
            <pc:sldMk cId="3214699122" sldId="559"/>
            <ac:picMk id="2" creationId="{E954CF38-4E31-4E2B-95F5-F4045F803FEA}"/>
          </ac:picMkLst>
        </pc:picChg>
      </pc:sldChg>
      <pc:sldChg chg="addSp modSp add mod">
        <pc:chgData name="Richard Mason" userId="eb4e9d6a-f999-4790-ab06-6bb712816606" providerId="ADAL" clId="{DDB705AD-472F-4F82-A124-8B585CD4660E}" dt="2021-04-08T18:13:44.752" v="19654" actId="6549"/>
        <pc:sldMkLst>
          <pc:docMk/>
          <pc:sldMk cId="2932474205" sldId="560"/>
        </pc:sldMkLst>
        <pc:spChg chg="mod">
          <ac:chgData name="Richard Mason" userId="eb4e9d6a-f999-4790-ab06-6bb712816606" providerId="ADAL" clId="{DDB705AD-472F-4F82-A124-8B585CD4660E}" dt="2021-04-08T18:13:44.752" v="19654" actId="6549"/>
          <ac:spMkLst>
            <pc:docMk/>
            <pc:sldMk cId="2932474205" sldId="560"/>
            <ac:spMk id="52" creationId="{050272A7-4D39-9C48-B531-D840481AD9D2}"/>
          </ac:spMkLst>
        </pc:spChg>
        <pc:picChg chg="add mod ord">
          <ac:chgData name="Richard Mason" userId="eb4e9d6a-f999-4790-ab06-6bb712816606" providerId="ADAL" clId="{DDB705AD-472F-4F82-A124-8B585CD4660E}" dt="2021-03-26T18:02:03.832" v="16881" actId="167"/>
          <ac:picMkLst>
            <pc:docMk/>
            <pc:sldMk cId="2932474205" sldId="560"/>
            <ac:picMk id="2" creationId="{23F70C9E-1748-424D-9538-21C9CE5057C8}"/>
          </ac:picMkLst>
        </pc:picChg>
      </pc:sldChg>
      <pc:sldChg chg="addSp modSp add mod">
        <pc:chgData name="Richard Mason" userId="eb4e9d6a-f999-4790-ab06-6bb712816606" providerId="ADAL" clId="{DDB705AD-472F-4F82-A124-8B585CD4660E}" dt="2021-04-08T20:36:53.568" v="19746" actId="20577"/>
        <pc:sldMkLst>
          <pc:docMk/>
          <pc:sldMk cId="88345535" sldId="561"/>
        </pc:sldMkLst>
        <pc:spChg chg="mod">
          <ac:chgData name="Richard Mason" userId="eb4e9d6a-f999-4790-ab06-6bb712816606" providerId="ADAL" clId="{DDB705AD-472F-4F82-A124-8B585CD4660E}" dt="2021-04-08T20:36:53.568" v="19746" actId="20577"/>
          <ac:spMkLst>
            <pc:docMk/>
            <pc:sldMk cId="88345535" sldId="561"/>
            <ac:spMk id="52" creationId="{050272A7-4D39-9C48-B531-D840481AD9D2}"/>
          </ac:spMkLst>
        </pc:spChg>
        <pc:picChg chg="add mod">
          <ac:chgData name="Richard Mason" userId="eb4e9d6a-f999-4790-ab06-6bb712816606" providerId="ADAL" clId="{DDB705AD-472F-4F82-A124-8B585CD4660E}" dt="2021-03-26T17:58:18.208" v="16798" actId="1076"/>
          <ac:picMkLst>
            <pc:docMk/>
            <pc:sldMk cId="88345535" sldId="561"/>
            <ac:picMk id="2" creationId="{9D57AF7E-7349-479A-A196-679F1598B37B}"/>
          </ac:picMkLst>
        </pc:picChg>
      </pc:sldChg>
      <pc:sldChg chg="addSp modSp add mod">
        <pc:chgData name="Richard Mason" userId="eb4e9d6a-f999-4790-ab06-6bb712816606" providerId="ADAL" clId="{DDB705AD-472F-4F82-A124-8B585CD4660E}" dt="2021-03-26T18:51:48.696" v="17077" actId="14100"/>
        <pc:sldMkLst>
          <pc:docMk/>
          <pc:sldMk cId="1906628970" sldId="562"/>
        </pc:sldMkLst>
        <pc:spChg chg="mod">
          <ac:chgData name="Richard Mason" userId="eb4e9d6a-f999-4790-ab06-6bb712816606" providerId="ADAL" clId="{DDB705AD-472F-4F82-A124-8B585CD4660E}" dt="2021-03-26T18:50:43.480" v="17074" actId="6549"/>
          <ac:spMkLst>
            <pc:docMk/>
            <pc:sldMk cId="1906628970" sldId="562"/>
            <ac:spMk id="52" creationId="{050272A7-4D39-9C48-B531-D840481AD9D2}"/>
          </ac:spMkLst>
        </pc:spChg>
        <pc:picChg chg="add mod">
          <ac:chgData name="Richard Mason" userId="eb4e9d6a-f999-4790-ab06-6bb712816606" providerId="ADAL" clId="{DDB705AD-472F-4F82-A124-8B585CD4660E}" dt="2021-03-26T18:51:48.696" v="17077" actId="14100"/>
          <ac:picMkLst>
            <pc:docMk/>
            <pc:sldMk cId="1906628970" sldId="562"/>
            <ac:picMk id="2" creationId="{2E373831-4143-4D87-9C63-1A9302020228}"/>
          </ac:picMkLst>
        </pc:picChg>
      </pc:sldChg>
      <pc:sldChg chg="addSp modSp add mod addCm delCm">
        <pc:chgData name="Richard Mason" userId="eb4e9d6a-f999-4790-ab06-6bb712816606" providerId="ADAL" clId="{DDB705AD-472F-4F82-A124-8B585CD4660E}" dt="2021-03-26T19:10:04.972" v="17260" actId="1592"/>
        <pc:sldMkLst>
          <pc:docMk/>
          <pc:sldMk cId="1666226370" sldId="563"/>
        </pc:sldMkLst>
        <pc:spChg chg="mod">
          <ac:chgData name="Richard Mason" userId="eb4e9d6a-f999-4790-ab06-6bb712816606" providerId="ADAL" clId="{DDB705AD-472F-4F82-A124-8B585CD4660E}" dt="2021-03-26T19:09:51.069" v="17259" actId="20577"/>
          <ac:spMkLst>
            <pc:docMk/>
            <pc:sldMk cId="1666226370" sldId="563"/>
            <ac:spMk id="52" creationId="{050272A7-4D39-9C48-B531-D840481AD9D2}"/>
          </ac:spMkLst>
        </pc:spChg>
        <pc:picChg chg="add mod ord modCrop">
          <ac:chgData name="Richard Mason" userId="eb4e9d6a-f999-4790-ab06-6bb712816606" providerId="ADAL" clId="{DDB705AD-472F-4F82-A124-8B585CD4660E}" dt="2021-03-26T19:09:32.503" v="17251" actId="732"/>
          <ac:picMkLst>
            <pc:docMk/>
            <pc:sldMk cId="1666226370" sldId="563"/>
            <ac:picMk id="2" creationId="{DC21A7C5-BC8C-4D69-B8DE-02A42919C20B}"/>
          </ac:picMkLst>
        </pc:picChg>
      </pc:sldChg>
      <pc:sldChg chg="addSp modSp add mod">
        <pc:chgData name="Richard Mason" userId="eb4e9d6a-f999-4790-ab06-6bb712816606" providerId="ADAL" clId="{DDB705AD-472F-4F82-A124-8B585CD4660E}" dt="2021-04-08T18:16:13.696" v="19660" actId="20577"/>
        <pc:sldMkLst>
          <pc:docMk/>
          <pc:sldMk cId="1695367242" sldId="564"/>
        </pc:sldMkLst>
        <pc:spChg chg="mod">
          <ac:chgData name="Richard Mason" userId="eb4e9d6a-f999-4790-ab06-6bb712816606" providerId="ADAL" clId="{DDB705AD-472F-4F82-A124-8B585CD4660E}" dt="2021-04-08T18:16:13.696" v="19660" actId="20577"/>
          <ac:spMkLst>
            <pc:docMk/>
            <pc:sldMk cId="1695367242" sldId="564"/>
            <ac:spMk id="52" creationId="{050272A7-4D39-9C48-B531-D840481AD9D2}"/>
          </ac:spMkLst>
        </pc:spChg>
        <pc:picChg chg="add mod modCrop">
          <ac:chgData name="Richard Mason" userId="eb4e9d6a-f999-4790-ab06-6bb712816606" providerId="ADAL" clId="{DDB705AD-472F-4F82-A124-8B585CD4660E}" dt="2021-03-26T19:17:11.914" v="17299" actId="1076"/>
          <ac:picMkLst>
            <pc:docMk/>
            <pc:sldMk cId="1695367242" sldId="564"/>
            <ac:picMk id="2" creationId="{361D8D37-615F-4C84-BC04-5252789F8327}"/>
          </ac:picMkLst>
        </pc:picChg>
      </pc:sldChg>
      <pc:sldChg chg="addSp modSp add mod">
        <pc:chgData name="Richard Mason" userId="eb4e9d6a-f999-4790-ab06-6bb712816606" providerId="ADAL" clId="{DDB705AD-472F-4F82-A124-8B585CD4660E}" dt="2021-04-08T20:30:31.578" v="19673" actId="6549"/>
        <pc:sldMkLst>
          <pc:docMk/>
          <pc:sldMk cId="427873581" sldId="565"/>
        </pc:sldMkLst>
        <pc:spChg chg="mod">
          <ac:chgData name="Richard Mason" userId="eb4e9d6a-f999-4790-ab06-6bb712816606" providerId="ADAL" clId="{DDB705AD-472F-4F82-A124-8B585CD4660E}" dt="2021-04-08T20:30:31.578" v="19673" actId="6549"/>
          <ac:spMkLst>
            <pc:docMk/>
            <pc:sldMk cId="427873581" sldId="565"/>
            <ac:spMk id="52" creationId="{050272A7-4D39-9C48-B531-D840481AD9D2}"/>
          </ac:spMkLst>
        </pc:spChg>
        <pc:picChg chg="add mod modCrop">
          <ac:chgData name="Richard Mason" userId="eb4e9d6a-f999-4790-ab06-6bb712816606" providerId="ADAL" clId="{DDB705AD-472F-4F82-A124-8B585CD4660E}" dt="2021-03-27T15:46:09.723" v="18391" actId="1076"/>
          <ac:picMkLst>
            <pc:docMk/>
            <pc:sldMk cId="427873581" sldId="565"/>
            <ac:picMk id="2" creationId="{8BED4BF0-8194-4505-B033-48169A7DFCE4}"/>
          </ac:picMkLst>
        </pc:picChg>
      </pc:sldChg>
      <pc:sldChg chg="add">
        <pc:chgData name="Richard Mason" userId="eb4e9d6a-f999-4790-ab06-6bb712816606" providerId="ADAL" clId="{DDB705AD-472F-4F82-A124-8B585CD4660E}" dt="2021-03-28T13:49:43.146" v="18621" actId="2890"/>
        <pc:sldMkLst>
          <pc:docMk/>
          <pc:sldMk cId="1775802297" sldId="566"/>
        </pc:sldMkLst>
      </pc:sldChg>
      <pc:sldChg chg="modSp add mod">
        <pc:chgData name="Richard Mason" userId="eb4e9d6a-f999-4790-ab06-6bb712816606" providerId="ADAL" clId="{DDB705AD-472F-4F82-A124-8B585CD4660E}" dt="2021-03-28T14:31:10.466" v="18977" actId="1076"/>
        <pc:sldMkLst>
          <pc:docMk/>
          <pc:sldMk cId="3990134912" sldId="567"/>
        </pc:sldMkLst>
        <pc:spChg chg="mod">
          <ac:chgData name="Richard Mason" userId="eb4e9d6a-f999-4790-ab06-6bb712816606" providerId="ADAL" clId="{DDB705AD-472F-4F82-A124-8B585CD4660E}" dt="2021-03-28T14:31:10.466" v="18977" actId="1076"/>
          <ac:spMkLst>
            <pc:docMk/>
            <pc:sldMk cId="3990134912" sldId="567"/>
            <ac:spMk id="49" creationId="{C19F34E3-3380-0E40-A916-2904ED112F50}"/>
          </ac:spMkLst>
        </pc:spChg>
        <pc:spChg chg="mod">
          <ac:chgData name="Richard Mason" userId="eb4e9d6a-f999-4790-ab06-6bb712816606" providerId="ADAL" clId="{DDB705AD-472F-4F82-A124-8B585CD4660E}" dt="2021-03-28T14:31:02.171" v="18976" actId="14100"/>
          <ac:spMkLst>
            <pc:docMk/>
            <pc:sldMk cId="3990134912" sldId="567"/>
            <ac:spMk id="52" creationId="{050272A7-4D39-9C48-B531-D840481AD9D2}"/>
          </ac:spMkLst>
        </pc:spChg>
      </pc:sldChg>
      <pc:sldChg chg="modSp add mod">
        <pc:chgData name="Richard Mason" userId="eb4e9d6a-f999-4790-ab06-6bb712816606" providerId="ADAL" clId="{DDB705AD-472F-4F82-A124-8B585CD4660E}" dt="2021-04-08T20:29:34.887" v="19672" actId="20577"/>
        <pc:sldMkLst>
          <pc:docMk/>
          <pc:sldMk cId="2103299724" sldId="568"/>
        </pc:sldMkLst>
        <pc:spChg chg="mod">
          <ac:chgData name="Richard Mason" userId="eb4e9d6a-f999-4790-ab06-6bb712816606" providerId="ADAL" clId="{DDB705AD-472F-4F82-A124-8B585CD4660E}" dt="2021-04-08T20:29:34.887" v="19672" actId="20577"/>
          <ac:spMkLst>
            <pc:docMk/>
            <pc:sldMk cId="2103299724" sldId="568"/>
            <ac:spMk id="52" creationId="{050272A7-4D39-9C48-B531-D840481AD9D2}"/>
          </ac:spMkLst>
        </pc:spChg>
        <pc:picChg chg="mod">
          <ac:chgData name="Richard Mason" userId="eb4e9d6a-f999-4790-ab06-6bb712816606" providerId="ADAL" clId="{DDB705AD-472F-4F82-A124-8B585CD4660E}" dt="2021-04-05T15:24:45.352" v="19088" actId="1076"/>
          <ac:picMkLst>
            <pc:docMk/>
            <pc:sldMk cId="2103299724" sldId="568"/>
            <ac:picMk id="2" creationId="{6AE7ABD7-7B58-44B4-AF79-C09BAECBF217}"/>
          </ac:picMkLst>
        </pc:picChg>
      </pc:sldChg>
      <pc:sldChg chg="modSp add mod">
        <pc:chgData name="Richard Mason" userId="eb4e9d6a-f999-4790-ab06-6bb712816606" providerId="ADAL" clId="{DDB705AD-472F-4F82-A124-8B585CD4660E}" dt="2021-04-05T15:36:58.691" v="19221" actId="14100"/>
        <pc:sldMkLst>
          <pc:docMk/>
          <pc:sldMk cId="507137897" sldId="569"/>
        </pc:sldMkLst>
        <pc:spChg chg="mod">
          <ac:chgData name="Richard Mason" userId="eb4e9d6a-f999-4790-ab06-6bb712816606" providerId="ADAL" clId="{DDB705AD-472F-4F82-A124-8B585CD4660E}" dt="2021-04-05T15:36:45.337" v="19219" actId="20577"/>
          <ac:spMkLst>
            <pc:docMk/>
            <pc:sldMk cId="507137897" sldId="569"/>
            <ac:spMk id="52" creationId="{050272A7-4D39-9C48-B531-D840481AD9D2}"/>
          </ac:spMkLst>
        </pc:spChg>
        <pc:picChg chg="mod">
          <ac:chgData name="Richard Mason" userId="eb4e9d6a-f999-4790-ab06-6bb712816606" providerId="ADAL" clId="{DDB705AD-472F-4F82-A124-8B585CD4660E}" dt="2021-04-05T15:36:58.691" v="19221" actId="14100"/>
          <ac:picMkLst>
            <pc:docMk/>
            <pc:sldMk cId="507137897" sldId="569"/>
            <ac:picMk id="2" creationId="{AC01D1E1-A243-4FA7-8A41-6329F63A0EA5}"/>
          </ac:picMkLst>
        </pc:picChg>
      </pc:sldChg>
      <pc:sldChg chg="modSp add mod">
        <pc:chgData name="Richard Mason" userId="eb4e9d6a-f999-4790-ab06-6bb712816606" providerId="ADAL" clId="{DDB705AD-472F-4F82-A124-8B585CD4660E}" dt="2021-04-05T15:41:18.514" v="19234" actId="14100"/>
        <pc:sldMkLst>
          <pc:docMk/>
          <pc:sldMk cId="3789018207" sldId="570"/>
        </pc:sldMkLst>
        <pc:spChg chg="mod">
          <ac:chgData name="Richard Mason" userId="eb4e9d6a-f999-4790-ab06-6bb712816606" providerId="ADAL" clId="{DDB705AD-472F-4F82-A124-8B585CD4660E}" dt="2021-04-05T15:41:18.514" v="19234" actId="14100"/>
          <ac:spMkLst>
            <pc:docMk/>
            <pc:sldMk cId="3789018207" sldId="570"/>
            <ac:spMk id="52" creationId="{050272A7-4D39-9C48-B531-D840481AD9D2}"/>
          </ac:spMkLst>
        </pc:spChg>
      </pc:sldChg>
      <pc:sldMasterChg chg="modSp delSldLayout modSldLayout">
        <pc:chgData name="Richard Mason" userId="eb4e9d6a-f999-4790-ab06-6bb712816606" providerId="ADAL" clId="{DDB705AD-472F-4F82-A124-8B585CD4660E}" dt="2021-03-26T15:12:37.645" v="15392" actId="2696"/>
        <pc:sldMasterMkLst>
          <pc:docMk/>
          <pc:sldMasterMk cId="2753850069" sldId="2147483648"/>
        </pc:sldMasterMkLst>
        <pc:spChg chg="mod">
          <ac:chgData name="Richard Mason" userId="eb4e9d6a-f999-4790-ab06-6bb712816606" providerId="ADAL" clId="{DDB705AD-472F-4F82-A124-8B585CD4660E}" dt="2021-03-26T13:13:24.096" v="13514"/>
          <ac:spMkLst>
            <pc:docMk/>
            <pc:sldMasterMk cId="2753850069" sldId="2147483648"/>
            <ac:spMk id="2" creationId="{4BD274CE-68B4-4471-88A1-7A2F06A41792}"/>
          </ac:spMkLst>
        </pc:spChg>
        <pc:spChg chg="mod">
          <ac:chgData name="Richard Mason" userId="eb4e9d6a-f999-4790-ab06-6bb712816606" providerId="ADAL" clId="{DDB705AD-472F-4F82-A124-8B585CD4660E}" dt="2021-03-26T13:13:24.096" v="13514"/>
          <ac:spMkLst>
            <pc:docMk/>
            <pc:sldMasterMk cId="2753850069" sldId="2147483648"/>
            <ac:spMk id="3" creationId="{61EB173B-AA29-42AE-B63E-363191608CBA}"/>
          </ac:spMkLst>
        </pc:spChg>
        <pc:spChg chg="mod">
          <ac:chgData name="Richard Mason" userId="eb4e9d6a-f999-4790-ab06-6bb712816606" providerId="ADAL" clId="{DDB705AD-472F-4F82-A124-8B585CD4660E}" dt="2021-03-26T13:13:24.096" v="13514"/>
          <ac:spMkLst>
            <pc:docMk/>
            <pc:sldMasterMk cId="2753850069" sldId="2147483648"/>
            <ac:spMk id="4" creationId="{745C3A81-A3FB-407B-9CF7-A75201601059}"/>
          </ac:spMkLst>
        </pc:spChg>
        <pc:spChg chg="mod">
          <ac:chgData name="Richard Mason" userId="eb4e9d6a-f999-4790-ab06-6bb712816606" providerId="ADAL" clId="{DDB705AD-472F-4F82-A124-8B585CD4660E}" dt="2021-03-26T13:13:24.096" v="13514"/>
          <ac:spMkLst>
            <pc:docMk/>
            <pc:sldMasterMk cId="2753850069" sldId="2147483648"/>
            <ac:spMk id="5" creationId="{3DACF0FC-C65B-460D-AB67-064DEA95DAA3}"/>
          </ac:spMkLst>
        </pc:spChg>
        <pc:spChg chg="mod">
          <ac:chgData name="Richard Mason" userId="eb4e9d6a-f999-4790-ab06-6bb712816606" providerId="ADAL" clId="{DDB705AD-472F-4F82-A124-8B585CD4660E}" dt="2021-03-26T13:13:24.096" v="13514"/>
          <ac:spMkLst>
            <pc:docMk/>
            <pc:sldMasterMk cId="2753850069" sldId="2147483648"/>
            <ac:spMk id="6" creationId="{E4D4809D-D249-4D5C-A9E2-7E6FF603C0D2}"/>
          </ac:spMkLst>
        </pc:spChg>
        <pc:sldLayoutChg chg="modSp">
          <pc:chgData name="Richard Mason" userId="eb4e9d6a-f999-4790-ab06-6bb712816606" providerId="ADAL" clId="{DDB705AD-472F-4F82-A124-8B585CD4660E}" dt="2021-03-26T13:13:24.096" v="13514"/>
          <pc:sldLayoutMkLst>
            <pc:docMk/>
            <pc:sldMasterMk cId="2753850069" sldId="2147483648"/>
            <pc:sldLayoutMk cId="57763757" sldId="2147483649"/>
          </pc:sldLayoutMkLst>
          <pc:spChg chg="mod">
            <ac:chgData name="Richard Mason" userId="eb4e9d6a-f999-4790-ab06-6bb712816606" providerId="ADAL" clId="{DDB705AD-472F-4F82-A124-8B585CD4660E}" dt="2021-03-26T13:13:24.096" v="13514"/>
            <ac:spMkLst>
              <pc:docMk/>
              <pc:sldMasterMk cId="2753850069" sldId="2147483648"/>
              <pc:sldLayoutMk cId="57763757" sldId="2147483649"/>
              <ac:spMk id="2" creationId="{5F7D2C4B-B5D7-479A-9B0C-31DD325D4D28}"/>
            </ac:spMkLst>
          </pc:spChg>
          <pc:spChg chg="mod">
            <ac:chgData name="Richard Mason" userId="eb4e9d6a-f999-4790-ab06-6bb712816606" providerId="ADAL" clId="{DDB705AD-472F-4F82-A124-8B585CD4660E}" dt="2021-03-26T13:13:24.096" v="13514"/>
            <ac:spMkLst>
              <pc:docMk/>
              <pc:sldMasterMk cId="2753850069" sldId="2147483648"/>
              <pc:sldLayoutMk cId="57763757" sldId="2147483649"/>
              <ac:spMk id="3" creationId="{AA43BD4A-33EE-45CE-AB4A-75B9E3258839}"/>
            </ac:spMkLst>
          </pc:spChg>
          <pc:spChg chg="mod">
            <ac:chgData name="Richard Mason" userId="eb4e9d6a-f999-4790-ab06-6bb712816606" providerId="ADAL" clId="{DDB705AD-472F-4F82-A124-8B585CD4660E}" dt="2021-03-26T13:13:24.096" v="13514"/>
            <ac:spMkLst>
              <pc:docMk/>
              <pc:sldMasterMk cId="2753850069" sldId="2147483648"/>
              <pc:sldLayoutMk cId="57763757" sldId="2147483649"/>
              <ac:spMk id="4" creationId="{BF6CF198-BDD9-4152-8D3C-53043EA25BC4}"/>
            </ac:spMkLst>
          </pc:spChg>
          <pc:spChg chg="mod">
            <ac:chgData name="Richard Mason" userId="eb4e9d6a-f999-4790-ab06-6bb712816606" providerId="ADAL" clId="{DDB705AD-472F-4F82-A124-8B585CD4660E}" dt="2021-03-26T13:13:24.096" v="13514"/>
            <ac:spMkLst>
              <pc:docMk/>
              <pc:sldMasterMk cId="2753850069" sldId="2147483648"/>
              <pc:sldLayoutMk cId="57763757" sldId="2147483649"/>
              <ac:spMk id="5" creationId="{328D4660-DB06-4FBE-B73A-F03B9B0714FA}"/>
            </ac:spMkLst>
          </pc:spChg>
          <pc:spChg chg="mod">
            <ac:chgData name="Richard Mason" userId="eb4e9d6a-f999-4790-ab06-6bb712816606" providerId="ADAL" clId="{DDB705AD-472F-4F82-A124-8B585CD4660E}" dt="2021-03-26T13:13:24.096" v="13514"/>
            <ac:spMkLst>
              <pc:docMk/>
              <pc:sldMasterMk cId="2753850069" sldId="2147483648"/>
              <pc:sldLayoutMk cId="57763757" sldId="2147483649"/>
              <ac:spMk id="6" creationId="{34AD7523-8013-4431-9915-BB8899283C39}"/>
            </ac:spMkLst>
          </pc:spChg>
          <pc:picChg chg="mod">
            <ac:chgData name="Richard Mason" userId="eb4e9d6a-f999-4790-ab06-6bb712816606" providerId="ADAL" clId="{DDB705AD-472F-4F82-A124-8B585CD4660E}" dt="2021-03-26T13:13:24.096" v="13514"/>
            <ac:picMkLst>
              <pc:docMk/>
              <pc:sldMasterMk cId="2753850069" sldId="2147483648"/>
              <pc:sldLayoutMk cId="57763757" sldId="2147483649"/>
              <ac:picMk id="9" creationId="{14EFD232-0A3C-6A49-8C5A-A52910167AF2}"/>
            </ac:picMkLst>
          </pc:picChg>
          <pc:picChg chg="mod">
            <ac:chgData name="Richard Mason" userId="eb4e9d6a-f999-4790-ab06-6bb712816606" providerId="ADAL" clId="{DDB705AD-472F-4F82-A124-8B585CD4660E}" dt="2021-03-26T13:13:24.096" v="13514"/>
            <ac:picMkLst>
              <pc:docMk/>
              <pc:sldMasterMk cId="2753850069" sldId="2147483648"/>
              <pc:sldLayoutMk cId="57763757" sldId="2147483649"/>
              <ac:picMk id="10" creationId="{DE1C5C06-2DF9-D049-A6B2-04F61D397259}"/>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4034014955" sldId="2147483650"/>
          </pc:sldLayoutMkLst>
          <pc:spChg chg="mod">
            <ac:chgData name="Richard Mason" userId="eb4e9d6a-f999-4790-ab06-6bb712816606" providerId="ADAL" clId="{DDB705AD-472F-4F82-A124-8B585CD4660E}" dt="2021-03-26T13:13:24.096" v="13514"/>
            <ac:spMkLst>
              <pc:docMk/>
              <pc:sldMasterMk cId="2753850069" sldId="2147483648"/>
              <pc:sldLayoutMk cId="4034014955" sldId="2147483650"/>
              <ac:spMk id="2" creationId="{F47D9781-8A14-41C2-BACD-4380FDE9191D}"/>
            </ac:spMkLst>
          </pc:spChg>
          <pc:picChg chg="mod">
            <ac:chgData name="Richard Mason" userId="eb4e9d6a-f999-4790-ab06-6bb712816606" providerId="ADAL" clId="{DDB705AD-472F-4F82-A124-8B585CD4660E}" dt="2021-03-26T13:13:24.096" v="13514"/>
            <ac:picMkLst>
              <pc:docMk/>
              <pc:sldMasterMk cId="2753850069" sldId="2147483648"/>
              <pc:sldLayoutMk cId="4034014955" sldId="2147483650"/>
              <ac:picMk id="8" creationId="{8C7D19C7-AABD-5C4F-8150-7A9B8BE167F2}"/>
            </ac:picMkLst>
          </pc:picChg>
          <pc:picChg chg="mod">
            <ac:chgData name="Richard Mason" userId="eb4e9d6a-f999-4790-ab06-6bb712816606" providerId="ADAL" clId="{DDB705AD-472F-4F82-A124-8B585CD4660E}" dt="2021-03-26T13:13:24.096" v="13514"/>
            <ac:picMkLst>
              <pc:docMk/>
              <pc:sldMasterMk cId="2753850069" sldId="2147483648"/>
              <pc:sldLayoutMk cId="4034014955" sldId="2147483650"/>
              <ac:picMk id="9" creationId="{6ECFC5E5-7CE2-0F40-93DC-911B1E365429}"/>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3951339351" sldId="2147483651"/>
          </pc:sldLayoutMkLst>
          <pc:spChg chg="mod">
            <ac:chgData name="Richard Mason" userId="eb4e9d6a-f999-4790-ab06-6bb712816606" providerId="ADAL" clId="{DDB705AD-472F-4F82-A124-8B585CD4660E}" dt="2021-03-26T13:13:24.096" v="13514"/>
            <ac:spMkLst>
              <pc:docMk/>
              <pc:sldMasterMk cId="2753850069" sldId="2147483648"/>
              <pc:sldLayoutMk cId="3951339351" sldId="2147483651"/>
              <ac:spMk id="2" creationId="{184C0F03-81DE-40F6-8B2B-165F97389D32}"/>
            </ac:spMkLst>
          </pc:spChg>
          <pc:spChg chg="mod">
            <ac:chgData name="Richard Mason" userId="eb4e9d6a-f999-4790-ab06-6bb712816606" providerId="ADAL" clId="{DDB705AD-472F-4F82-A124-8B585CD4660E}" dt="2021-03-26T13:13:24.096" v="13514"/>
            <ac:spMkLst>
              <pc:docMk/>
              <pc:sldMasterMk cId="2753850069" sldId="2147483648"/>
              <pc:sldLayoutMk cId="3951339351" sldId="2147483651"/>
              <ac:spMk id="3" creationId="{D32EFF09-B482-4C53-9C14-844079885660}"/>
            </ac:spMkLst>
          </pc:spChg>
          <pc:picChg chg="mod">
            <ac:chgData name="Richard Mason" userId="eb4e9d6a-f999-4790-ab06-6bb712816606" providerId="ADAL" clId="{DDB705AD-472F-4F82-A124-8B585CD4660E}" dt="2021-03-26T13:13:24.096" v="13514"/>
            <ac:picMkLst>
              <pc:docMk/>
              <pc:sldMasterMk cId="2753850069" sldId="2147483648"/>
              <pc:sldLayoutMk cId="3951339351" sldId="2147483651"/>
              <ac:picMk id="7" creationId="{90A7C493-589C-C841-AC42-8215ACB32BC8}"/>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874410727" sldId="2147483652"/>
          </pc:sldLayoutMkLst>
          <pc:spChg chg="mod">
            <ac:chgData name="Richard Mason" userId="eb4e9d6a-f999-4790-ab06-6bb712816606" providerId="ADAL" clId="{DDB705AD-472F-4F82-A124-8B585CD4660E}" dt="2021-03-26T13:13:24.096" v="13514"/>
            <ac:spMkLst>
              <pc:docMk/>
              <pc:sldMasterMk cId="2753850069" sldId="2147483648"/>
              <pc:sldLayoutMk cId="874410727" sldId="2147483652"/>
              <ac:spMk id="3" creationId="{DEAED776-5EF1-40ED-8122-D5295FDD5E61}"/>
            </ac:spMkLst>
          </pc:spChg>
          <pc:spChg chg="mod">
            <ac:chgData name="Richard Mason" userId="eb4e9d6a-f999-4790-ab06-6bb712816606" providerId="ADAL" clId="{DDB705AD-472F-4F82-A124-8B585CD4660E}" dt="2021-03-26T13:13:24.096" v="13514"/>
            <ac:spMkLst>
              <pc:docMk/>
              <pc:sldMasterMk cId="2753850069" sldId="2147483648"/>
              <pc:sldLayoutMk cId="874410727" sldId="2147483652"/>
              <ac:spMk id="4" creationId="{8523B4FA-5FF7-49AD-B9DD-8E9CD27F8BE1}"/>
            </ac:spMkLst>
          </pc:spChg>
          <pc:picChg chg="mod">
            <ac:chgData name="Richard Mason" userId="eb4e9d6a-f999-4790-ab06-6bb712816606" providerId="ADAL" clId="{DDB705AD-472F-4F82-A124-8B585CD4660E}" dt="2021-03-26T13:13:24.096" v="13514"/>
            <ac:picMkLst>
              <pc:docMk/>
              <pc:sldMasterMk cId="2753850069" sldId="2147483648"/>
              <pc:sldLayoutMk cId="874410727" sldId="2147483652"/>
              <ac:picMk id="8" creationId="{B6BB9DFD-786E-2847-9F8A-6E23BBAB3D87}"/>
            </ac:picMkLst>
          </pc:picChg>
          <pc:picChg chg="mod">
            <ac:chgData name="Richard Mason" userId="eb4e9d6a-f999-4790-ab06-6bb712816606" providerId="ADAL" clId="{DDB705AD-472F-4F82-A124-8B585CD4660E}" dt="2021-03-26T13:13:24.096" v="13514"/>
            <ac:picMkLst>
              <pc:docMk/>
              <pc:sldMasterMk cId="2753850069" sldId="2147483648"/>
              <pc:sldLayoutMk cId="874410727" sldId="2147483652"/>
              <ac:picMk id="10" creationId="{12962677-F35E-5A44-9730-6B7FBC62D9F9}"/>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3898365113" sldId="2147483653"/>
          </pc:sldLayoutMkLst>
          <pc:spChg chg="mod">
            <ac:chgData name="Richard Mason" userId="eb4e9d6a-f999-4790-ab06-6bb712816606" providerId="ADAL" clId="{DDB705AD-472F-4F82-A124-8B585CD4660E}" dt="2021-03-26T13:13:24.096" v="13514"/>
            <ac:spMkLst>
              <pc:docMk/>
              <pc:sldMasterMk cId="2753850069" sldId="2147483648"/>
              <pc:sldLayoutMk cId="3898365113" sldId="2147483653"/>
              <ac:spMk id="2" creationId="{A949E802-5479-4E91-8145-E11CCBBE490F}"/>
            </ac:spMkLst>
          </pc:spChg>
          <pc:spChg chg="mod">
            <ac:chgData name="Richard Mason" userId="eb4e9d6a-f999-4790-ab06-6bb712816606" providerId="ADAL" clId="{DDB705AD-472F-4F82-A124-8B585CD4660E}" dt="2021-03-26T13:13:24.096" v="13514"/>
            <ac:spMkLst>
              <pc:docMk/>
              <pc:sldMasterMk cId="2753850069" sldId="2147483648"/>
              <pc:sldLayoutMk cId="3898365113" sldId="2147483653"/>
              <ac:spMk id="3" creationId="{050F94A8-D1EC-428C-B43C-4F8E523843F7}"/>
            </ac:spMkLst>
          </pc:spChg>
          <pc:spChg chg="mod">
            <ac:chgData name="Richard Mason" userId="eb4e9d6a-f999-4790-ab06-6bb712816606" providerId="ADAL" clId="{DDB705AD-472F-4F82-A124-8B585CD4660E}" dt="2021-03-26T13:13:24.096" v="13514"/>
            <ac:spMkLst>
              <pc:docMk/>
              <pc:sldMasterMk cId="2753850069" sldId="2147483648"/>
              <pc:sldLayoutMk cId="3898365113" sldId="2147483653"/>
              <ac:spMk id="4" creationId="{F96F5AFD-307B-427D-8FA0-E37F8990BE9A}"/>
            </ac:spMkLst>
          </pc:spChg>
          <pc:spChg chg="mod">
            <ac:chgData name="Richard Mason" userId="eb4e9d6a-f999-4790-ab06-6bb712816606" providerId="ADAL" clId="{DDB705AD-472F-4F82-A124-8B585CD4660E}" dt="2021-03-26T13:13:24.096" v="13514"/>
            <ac:spMkLst>
              <pc:docMk/>
              <pc:sldMasterMk cId="2753850069" sldId="2147483648"/>
              <pc:sldLayoutMk cId="3898365113" sldId="2147483653"/>
              <ac:spMk id="5" creationId="{3B8C8B95-B621-4AB9-BED5-238004F902FE}"/>
            </ac:spMkLst>
          </pc:spChg>
          <pc:spChg chg="mod">
            <ac:chgData name="Richard Mason" userId="eb4e9d6a-f999-4790-ab06-6bb712816606" providerId="ADAL" clId="{DDB705AD-472F-4F82-A124-8B585CD4660E}" dt="2021-03-26T13:13:24.096" v="13514"/>
            <ac:spMkLst>
              <pc:docMk/>
              <pc:sldMasterMk cId="2753850069" sldId="2147483648"/>
              <pc:sldLayoutMk cId="3898365113" sldId="2147483653"/>
              <ac:spMk id="6" creationId="{E30B85C5-7749-4B64-A0F0-69294B6CEA56}"/>
            </ac:spMkLst>
          </pc:spChg>
          <pc:picChg chg="mod">
            <ac:chgData name="Richard Mason" userId="eb4e9d6a-f999-4790-ab06-6bb712816606" providerId="ADAL" clId="{DDB705AD-472F-4F82-A124-8B585CD4660E}" dt="2021-03-26T13:13:24.096" v="13514"/>
            <ac:picMkLst>
              <pc:docMk/>
              <pc:sldMasterMk cId="2753850069" sldId="2147483648"/>
              <pc:sldLayoutMk cId="3898365113" sldId="2147483653"/>
              <ac:picMk id="10" creationId="{482CDBD5-A7DA-864D-922B-6E499FDDB9EF}"/>
            </ac:picMkLst>
          </pc:picChg>
          <pc:picChg chg="mod">
            <ac:chgData name="Richard Mason" userId="eb4e9d6a-f999-4790-ab06-6bb712816606" providerId="ADAL" clId="{DDB705AD-472F-4F82-A124-8B585CD4660E}" dt="2021-03-26T13:13:24.096" v="13514"/>
            <ac:picMkLst>
              <pc:docMk/>
              <pc:sldMasterMk cId="2753850069" sldId="2147483648"/>
              <pc:sldLayoutMk cId="3898365113" sldId="2147483653"/>
              <ac:picMk id="12" creationId="{950FA805-C5EA-8D4A-89BB-A1B060D922B9}"/>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619535011" sldId="2147483654"/>
          </pc:sldLayoutMkLst>
          <pc:picChg chg="mod">
            <ac:chgData name="Richard Mason" userId="eb4e9d6a-f999-4790-ab06-6bb712816606" providerId="ADAL" clId="{DDB705AD-472F-4F82-A124-8B585CD4660E}" dt="2021-03-26T13:13:24.096" v="13514"/>
            <ac:picMkLst>
              <pc:docMk/>
              <pc:sldMasterMk cId="2753850069" sldId="2147483648"/>
              <pc:sldLayoutMk cId="619535011" sldId="2147483654"/>
              <ac:picMk id="6" creationId="{B9DBF7BC-BC7A-5248-B04A-EDBD69E12459}"/>
            </ac:picMkLst>
          </pc:picChg>
          <pc:picChg chg="mod">
            <ac:chgData name="Richard Mason" userId="eb4e9d6a-f999-4790-ab06-6bb712816606" providerId="ADAL" clId="{DDB705AD-472F-4F82-A124-8B585CD4660E}" dt="2021-03-26T13:13:24.096" v="13514"/>
            <ac:picMkLst>
              <pc:docMk/>
              <pc:sldMasterMk cId="2753850069" sldId="2147483648"/>
              <pc:sldLayoutMk cId="619535011" sldId="2147483654"/>
              <ac:picMk id="8" creationId="{308EF8D4-E7CC-944C-B26A-C90FBFD21F27}"/>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3874624202" sldId="2147483655"/>
          </pc:sldLayoutMkLst>
          <pc:picChg chg="mod">
            <ac:chgData name="Richard Mason" userId="eb4e9d6a-f999-4790-ab06-6bb712816606" providerId="ADAL" clId="{DDB705AD-472F-4F82-A124-8B585CD4660E}" dt="2021-03-26T13:13:24.096" v="13514"/>
            <ac:picMkLst>
              <pc:docMk/>
              <pc:sldMasterMk cId="2753850069" sldId="2147483648"/>
              <pc:sldLayoutMk cId="3874624202" sldId="2147483655"/>
              <ac:picMk id="5" creationId="{AA895AA7-1587-7A44-B6E7-4AAE93B26F2A}"/>
            </ac:picMkLst>
          </pc:picChg>
          <pc:picChg chg="mod">
            <ac:chgData name="Richard Mason" userId="eb4e9d6a-f999-4790-ab06-6bb712816606" providerId="ADAL" clId="{DDB705AD-472F-4F82-A124-8B585CD4660E}" dt="2021-03-26T13:13:24.096" v="13514"/>
            <ac:picMkLst>
              <pc:docMk/>
              <pc:sldMasterMk cId="2753850069" sldId="2147483648"/>
              <pc:sldLayoutMk cId="3874624202" sldId="2147483655"/>
              <ac:picMk id="7" creationId="{DB816E31-77FA-8949-8661-38BF60CB076E}"/>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2371217863" sldId="2147483656"/>
          </pc:sldLayoutMkLst>
          <pc:spChg chg="mod">
            <ac:chgData name="Richard Mason" userId="eb4e9d6a-f999-4790-ab06-6bb712816606" providerId="ADAL" clId="{DDB705AD-472F-4F82-A124-8B585CD4660E}" dt="2021-03-26T13:13:24.096" v="13514"/>
            <ac:spMkLst>
              <pc:docMk/>
              <pc:sldMasterMk cId="2753850069" sldId="2147483648"/>
              <pc:sldLayoutMk cId="2371217863" sldId="2147483656"/>
              <ac:spMk id="2" creationId="{9ECF7CDE-623B-4B66-AA24-6CBE9B642052}"/>
            </ac:spMkLst>
          </pc:spChg>
          <pc:spChg chg="mod">
            <ac:chgData name="Richard Mason" userId="eb4e9d6a-f999-4790-ab06-6bb712816606" providerId="ADAL" clId="{DDB705AD-472F-4F82-A124-8B585CD4660E}" dt="2021-03-26T13:13:24.096" v="13514"/>
            <ac:spMkLst>
              <pc:docMk/>
              <pc:sldMasterMk cId="2753850069" sldId="2147483648"/>
              <pc:sldLayoutMk cId="2371217863" sldId="2147483656"/>
              <ac:spMk id="3" creationId="{9C2E25B4-E103-42F4-8503-0786F3BD3963}"/>
            </ac:spMkLst>
          </pc:spChg>
          <pc:spChg chg="mod">
            <ac:chgData name="Richard Mason" userId="eb4e9d6a-f999-4790-ab06-6bb712816606" providerId="ADAL" clId="{DDB705AD-472F-4F82-A124-8B585CD4660E}" dt="2021-03-26T13:13:24.096" v="13514"/>
            <ac:spMkLst>
              <pc:docMk/>
              <pc:sldMasterMk cId="2753850069" sldId="2147483648"/>
              <pc:sldLayoutMk cId="2371217863" sldId="2147483656"/>
              <ac:spMk id="4" creationId="{E600C98A-4325-4A4F-BE9C-2A7D4E089C2A}"/>
            </ac:spMkLst>
          </pc:spChg>
          <pc:picChg chg="mod">
            <ac:chgData name="Richard Mason" userId="eb4e9d6a-f999-4790-ab06-6bb712816606" providerId="ADAL" clId="{DDB705AD-472F-4F82-A124-8B585CD4660E}" dt="2021-03-26T13:13:24.096" v="13514"/>
            <ac:picMkLst>
              <pc:docMk/>
              <pc:sldMasterMk cId="2753850069" sldId="2147483648"/>
              <pc:sldLayoutMk cId="2371217863" sldId="2147483656"/>
              <ac:picMk id="8" creationId="{33E6EA25-A469-4146-BDB1-D2601BC7EFB9}"/>
            </ac:picMkLst>
          </pc:picChg>
          <pc:picChg chg="mod">
            <ac:chgData name="Richard Mason" userId="eb4e9d6a-f999-4790-ab06-6bb712816606" providerId="ADAL" clId="{DDB705AD-472F-4F82-A124-8B585CD4660E}" dt="2021-03-26T13:13:24.096" v="13514"/>
            <ac:picMkLst>
              <pc:docMk/>
              <pc:sldMasterMk cId="2753850069" sldId="2147483648"/>
              <pc:sldLayoutMk cId="2371217863" sldId="2147483656"/>
              <ac:picMk id="10" creationId="{7C0B1895-DF97-EC4E-82DD-352630A874E2}"/>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1979715888" sldId="2147483657"/>
          </pc:sldLayoutMkLst>
          <pc:spChg chg="mod">
            <ac:chgData name="Richard Mason" userId="eb4e9d6a-f999-4790-ab06-6bb712816606" providerId="ADAL" clId="{DDB705AD-472F-4F82-A124-8B585CD4660E}" dt="2021-03-26T13:13:24.096" v="13514"/>
            <ac:spMkLst>
              <pc:docMk/>
              <pc:sldMasterMk cId="2753850069" sldId="2147483648"/>
              <pc:sldLayoutMk cId="1979715888" sldId="2147483657"/>
              <ac:spMk id="2" creationId="{53C760ED-C6E0-4BB0-BFD5-A83E3DB89A6F}"/>
            </ac:spMkLst>
          </pc:spChg>
          <pc:spChg chg="mod">
            <ac:chgData name="Richard Mason" userId="eb4e9d6a-f999-4790-ab06-6bb712816606" providerId="ADAL" clId="{DDB705AD-472F-4F82-A124-8B585CD4660E}" dt="2021-03-26T13:13:24.096" v="13514"/>
            <ac:spMkLst>
              <pc:docMk/>
              <pc:sldMasterMk cId="2753850069" sldId="2147483648"/>
              <pc:sldLayoutMk cId="1979715888" sldId="2147483657"/>
              <ac:spMk id="3" creationId="{8CEB3D25-65B6-46A2-8EE9-4CF25DE6E427}"/>
            </ac:spMkLst>
          </pc:spChg>
          <pc:spChg chg="mod">
            <ac:chgData name="Richard Mason" userId="eb4e9d6a-f999-4790-ab06-6bb712816606" providerId="ADAL" clId="{DDB705AD-472F-4F82-A124-8B585CD4660E}" dt="2021-03-26T13:13:24.096" v="13514"/>
            <ac:spMkLst>
              <pc:docMk/>
              <pc:sldMasterMk cId="2753850069" sldId="2147483648"/>
              <pc:sldLayoutMk cId="1979715888" sldId="2147483657"/>
              <ac:spMk id="4" creationId="{CF402D6F-433C-4853-A9A9-0AFEADB76C2A}"/>
            </ac:spMkLst>
          </pc:spChg>
          <pc:spChg chg="mod">
            <ac:chgData name="Richard Mason" userId="eb4e9d6a-f999-4790-ab06-6bb712816606" providerId="ADAL" clId="{DDB705AD-472F-4F82-A124-8B585CD4660E}" dt="2021-03-26T13:13:24.096" v="13514"/>
            <ac:spMkLst>
              <pc:docMk/>
              <pc:sldMasterMk cId="2753850069" sldId="2147483648"/>
              <pc:sldLayoutMk cId="1979715888" sldId="2147483657"/>
              <ac:spMk id="9" creationId="{F34BC3EF-3EA9-E744-BABE-07C0A5546949}"/>
            </ac:spMkLst>
          </pc:spChg>
          <pc:picChg chg="mod">
            <ac:chgData name="Richard Mason" userId="eb4e9d6a-f999-4790-ab06-6bb712816606" providerId="ADAL" clId="{DDB705AD-472F-4F82-A124-8B585CD4660E}" dt="2021-03-26T13:13:24.096" v="13514"/>
            <ac:picMkLst>
              <pc:docMk/>
              <pc:sldMasterMk cId="2753850069" sldId="2147483648"/>
              <pc:sldLayoutMk cId="1979715888" sldId="2147483657"/>
              <ac:picMk id="8" creationId="{88414A10-C669-6549-A1EF-76C79530617D}"/>
            </ac:picMkLst>
          </pc:picChg>
          <pc:picChg chg="mod">
            <ac:chgData name="Richard Mason" userId="eb4e9d6a-f999-4790-ab06-6bb712816606" providerId="ADAL" clId="{DDB705AD-472F-4F82-A124-8B585CD4660E}" dt="2021-03-26T13:13:24.096" v="13514"/>
            <ac:picMkLst>
              <pc:docMk/>
              <pc:sldMasterMk cId="2753850069" sldId="2147483648"/>
              <pc:sldLayoutMk cId="1979715888" sldId="2147483657"/>
              <ac:picMk id="10" creationId="{B8A35792-033C-0B42-A6E6-BCF85424BC75}"/>
            </ac:picMkLst>
          </pc:picChg>
        </pc:sldLayoutChg>
        <pc:sldLayoutChg chg="modSp">
          <pc:chgData name="Richard Mason" userId="eb4e9d6a-f999-4790-ab06-6bb712816606" providerId="ADAL" clId="{DDB705AD-472F-4F82-A124-8B585CD4660E}" dt="2021-03-26T13:13:24.096" v="13514"/>
          <pc:sldLayoutMkLst>
            <pc:docMk/>
            <pc:sldMasterMk cId="2753850069" sldId="2147483648"/>
            <pc:sldLayoutMk cId="3497590978" sldId="2147483658"/>
          </pc:sldLayoutMkLst>
          <pc:spChg chg="mod">
            <ac:chgData name="Richard Mason" userId="eb4e9d6a-f999-4790-ab06-6bb712816606" providerId="ADAL" clId="{DDB705AD-472F-4F82-A124-8B585CD4660E}" dt="2021-03-26T13:13:24.096" v="13514"/>
            <ac:spMkLst>
              <pc:docMk/>
              <pc:sldMasterMk cId="2753850069" sldId="2147483648"/>
              <pc:sldLayoutMk cId="3497590978" sldId="2147483658"/>
              <ac:spMk id="7" creationId="{8A5CE344-D670-6F46-A21E-FB65A76EC182}"/>
            </ac:spMkLst>
          </pc:spChg>
        </pc:sldLayoutChg>
        <pc:sldLayoutChg chg="modSp">
          <pc:chgData name="Richard Mason" userId="eb4e9d6a-f999-4790-ab06-6bb712816606" providerId="ADAL" clId="{DDB705AD-472F-4F82-A124-8B585CD4660E}" dt="2021-03-26T13:13:24.096" v="13514"/>
          <pc:sldLayoutMkLst>
            <pc:docMk/>
            <pc:sldMasterMk cId="2753850069" sldId="2147483648"/>
            <pc:sldLayoutMk cId="702087392" sldId="2147483659"/>
          </pc:sldLayoutMkLst>
          <pc:spChg chg="mod">
            <ac:chgData name="Richard Mason" userId="eb4e9d6a-f999-4790-ab06-6bb712816606" providerId="ADAL" clId="{DDB705AD-472F-4F82-A124-8B585CD4660E}" dt="2021-03-26T13:13:24.096" v="13514"/>
            <ac:spMkLst>
              <pc:docMk/>
              <pc:sldMasterMk cId="2753850069" sldId="2147483648"/>
              <pc:sldLayoutMk cId="702087392" sldId="2147483659"/>
              <ac:spMk id="6" creationId="{8B9A9E11-04E1-9E44-84E7-3CF46AE5DB8F}"/>
            </ac:spMkLst>
          </pc:spChg>
          <pc:spChg chg="mod">
            <ac:chgData name="Richard Mason" userId="eb4e9d6a-f999-4790-ab06-6bb712816606" providerId="ADAL" clId="{DDB705AD-472F-4F82-A124-8B585CD4660E}" dt="2021-03-26T13:13:24.096" v="13514"/>
            <ac:spMkLst>
              <pc:docMk/>
              <pc:sldMasterMk cId="2753850069" sldId="2147483648"/>
              <pc:sldLayoutMk cId="702087392" sldId="2147483659"/>
              <ac:spMk id="7" creationId="{30EBFF6B-81BD-814A-B1D4-98573343A99C}"/>
            </ac:spMkLst>
          </pc:spChg>
          <pc:spChg chg="mod">
            <ac:chgData name="Richard Mason" userId="eb4e9d6a-f999-4790-ab06-6bb712816606" providerId="ADAL" clId="{DDB705AD-472F-4F82-A124-8B585CD4660E}" dt="2021-03-26T13:13:24.096" v="13514"/>
            <ac:spMkLst>
              <pc:docMk/>
              <pc:sldMasterMk cId="2753850069" sldId="2147483648"/>
              <pc:sldLayoutMk cId="702087392" sldId="2147483659"/>
              <ac:spMk id="8" creationId="{3087B1AE-D78A-A248-8145-0F228BF3EA64}"/>
            </ac:spMkLst>
          </pc:spChg>
          <pc:picChg chg="mod">
            <ac:chgData name="Richard Mason" userId="eb4e9d6a-f999-4790-ab06-6bb712816606" providerId="ADAL" clId="{DDB705AD-472F-4F82-A124-8B585CD4660E}" dt="2021-03-26T13:13:24.096" v="13514"/>
            <ac:picMkLst>
              <pc:docMk/>
              <pc:sldMasterMk cId="2753850069" sldId="2147483648"/>
              <pc:sldLayoutMk cId="702087392" sldId="2147483659"/>
              <ac:picMk id="9" creationId="{D3A05A6B-9B8F-6442-AAE0-C6AEEEFC08BB}"/>
            </ac:picMkLst>
          </pc:picChg>
          <pc:picChg chg="mod">
            <ac:chgData name="Richard Mason" userId="eb4e9d6a-f999-4790-ab06-6bb712816606" providerId="ADAL" clId="{DDB705AD-472F-4F82-A124-8B585CD4660E}" dt="2021-03-26T13:13:24.096" v="13514"/>
            <ac:picMkLst>
              <pc:docMk/>
              <pc:sldMasterMk cId="2753850069" sldId="2147483648"/>
              <pc:sldLayoutMk cId="702087392" sldId="2147483659"/>
              <ac:picMk id="10" creationId="{F13FFF10-3D70-6E4D-8722-78F95EC31437}"/>
            </ac:picMkLst>
          </pc:picChg>
        </pc:sldLayoutChg>
        <pc:sldLayoutChg chg="del">
          <pc:chgData name="Richard Mason" userId="eb4e9d6a-f999-4790-ab06-6bb712816606" providerId="ADAL" clId="{DDB705AD-472F-4F82-A124-8B585CD4660E}" dt="2021-03-26T15:12:37.645" v="15392" actId="2696"/>
          <pc:sldLayoutMkLst>
            <pc:docMk/>
            <pc:sldMasterMk cId="2753850069" sldId="2147483648"/>
            <pc:sldLayoutMk cId="4170381404" sldId="2147483672"/>
          </pc:sldLayoutMkLst>
        </pc:sldLayoutChg>
      </pc:sldMasterChg>
      <pc:sldMasterChg chg="modSp modSldLayout">
        <pc:chgData name="Richard Mason" userId="eb4e9d6a-f999-4790-ab06-6bb712816606" providerId="ADAL" clId="{DDB705AD-472F-4F82-A124-8B585CD4660E}" dt="2021-03-26T13:13:24.096" v="13514"/>
        <pc:sldMasterMkLst>
          <pc:docMk/>
          <pc:sldMasterMk cId="1957469012" sldId="2147483660"/>
        </pc:sldMasterMkLst>
        <pc:spChg chg="mod">
          <ac:chgData name="Richard Mason" userId="eb4e9d6a-f999-4790-ab06-6bb712816606" providerId="ADAL" clId="{DDB705AD-472F-4F82-A124-8B585CD4660E}" dt="2021-03-26T13:13:24.096" v="13514"/>
          <ac:spMkLst>
            <pc:docMk/>
            <pc:sldMasterMk cId="1957469012" sldId="2147483660"/>
            <ac:spMk id="2" creationId="{4BD274CE-68B4-4471-88A1-7A2F06A41792}"/>
          </ac:spMkLst>
        </pc:spChg>
        <pc:spChg chg="mod">
          <ac:chgData name="Richard Mason" userId="eb4e9d6a-f999-4790-ab06-6bb712816606" providerId="ADAL" clId="{DDB705AD-472F-4F82-A124-8B585CD4660E}" dt="2021-03-26T13:13:24.096" v="13514"/>
          <ac:spMkLst>
            <pc:docMk/>
            <pc:sldMasterMk cId="1957469012" sldId="2147483660"/>
            <ac:spMk id="3" creationId="{61EB173B-AA29-42AE-B63E-363191608CBA}"/>
          </ac:spMkLst>
        </pc:spChg>
        <pc:spChg chg="mod">
          <ac:chgData name="Richard Mason" userId="eb4e9d6a-f999-4790-ab06-6bb712816606" providerId="ADAL" clId="{DDB705AD-472F-4F82-A124-8B585CD4660E}" dt="2021-03-26T13:13:24.096" v="13514"/>
          <ac:spMkLst>
            <pc:docMk/>
            <pc:sldMasterMk cId="1957469012" sldId="2147483660"/>
            <ac:spMk id="4" creationId="{745C3A81-A3FB-407B-9CF7-A75201601059}"/>
          </ac:spMkLst>
        </pc:spChg>
        <pc:spChg chg="mod">
          <ac:chgData name="Richard Mason" userId="eb4e9d6a-f999-4790-ab06-6bb712816606" providerId="ADAL" clId="{DDB705AD-472F-4F82-A124-8B585CD4660E}" dt="2021-03-26T13:13:24.096" v="13514"/>
          <ac:spMkLst>
            <pc:docMk/>
            <pc:sldMasterMk cId="1957469012" sldId="2147483660"/>
            <ac:spMk id="5" creationId="{3DACF0FC-C65B-460D-AB67-064DEA95DAA3}"/>
          </ac:spMkLst>
        </pc:spChg>
        <pc:spChg chg="mod">
          <ac:chgData name="Richard Mason" userId="eb4e9d6a-f999-4790-ab06-6bb712816606" providerId="ADAL" clId="{DDB705AD-472F-4F82-A124-8B585CD4660E}" dt="2021-03-26T13:13:24.096" v="13514"/>
          <ac:spMkLst>
            <pc:docMk/>
            <pc:sldMasterMk cId="1957469012" sldId="2147483660"/>
            <ac:spMk id="6" creationId="{E4D4809D-D249-4D5C-A9E2-7E6FF603C0D2}"/>
          </ac:spMkLst>
        </pc:spChg>
        <pc:sldLayoutChg chg="modSp">
          <pc:chgData name="Richard Mason" userId="eb4e9d6a-f999-4790-ab06-6bb712816606" providerId="ADAL" clId="{DDB705AD-472F-4F82-A124-8B585CD4660E}" dt="2021-03-26T13:13:24.096" v="13514"/>
          <pc:sldLayoutMkLst>
            <pc:docMk/>
            <pc:sldMasterMk cId="1957469012" sldId="2147483660"/>
            <pc:sldLayoutMk cId="3631527698" sldId="2147483661"/>
          </pc:sldLayoutMkLst>
          <pc:spChg chg="mod">
            <ac:chgData name="Richard Mason" userId="eb4e9d6a-f999-4790-ab06-6bb712816606" providerId="ADAL" clId="{DDB705AD-472F-4F82-A124-8B585CD4660E}" dt="2021-03-26T13:13:24.096" v="13514"/>
            <ac:spMkLst>
              <pc:docMk/>
              <pc:sldMasterMk cId="1957469012" sldId="2147483660"/>
              <pc:sldLayoutMk cId="3631527698" sldId="2147483661"/>
              <ac:spMk id="2" creationId="{F47D9781-8A14-41C2-BACD-4380FDE9191D}"/>
            </ac:spMkLst>
          </pc:spChg>
          <pc:picChg chg="mod">
            <ac:chgData name="Richard Mason" userId="eb4e9d6a-f999-4790-ab06-6bb712816606" providerId="ADAL" clId="{DDB705AD-472F-4F82-A124-8B585CD4660E}" dt="2021-03-26T13:13:24.096" v="13514"/>
            <ac:picMkLst>
              <pc:docMk/>
              <pc:sldMasterMk cId="1957469012" sldId="2147483660"/>
              <pc:sldLayoutMk cId="3631527698" sldId="2147483661"/>
              <ac:picMk id="8" creationId="{8C7D19C7-AABD-5C4F-8150-7A9B8BE167F2}"/>
            </ac:picMkLst>
          </pc:picChg>
          <pc:picChg chg="mod">
            <ac:chgData name="Richard Mason" userId="eb4e9d6a-f999-4790-ab06-6bb712816606" providerId="ADAL" clId="{DDB705AD-472F-4F82-A124-8B585CD4660E}" dt="2021-03-26T13:13:24.096" v="13514"/>
            <ac:picMkLst>
              <pc:docMk/>
              <pc:sldMasterMk cId="1957469012" sldId="2147483660"/>
              <pc:sldLayoutMk cId="3631527698" sldId="2147483661"/>
              <ac:picMk id="9" creationId="{6ECFC5E5-7CE2-0F40-93DC-911B1E365429}"/>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1657073110" sldId="2147483662"/>
          </pc:sldLayoutMkLst>
          <pc:spChg chg="mod">
            <ac:chgData name="Richard Mason" userId="eb4e9d6a-f999-4790-ab06-6bb712816606" providerId="ADAL" clId="{DDB705AD-472F-4F82-A124-8B585CD4660E}" dt="2021-03-26T13:13:24.096" v="13514"/>
            <ac:spMkLst>
              <pc:docMk/>
              <pc:sldMasterMk cId="1957469012" sldId="2147483660"/>
              <pc:sldLayoutMk cId="1657073110" sldId="2147483662"/>
              <ac:spMk id="2" creationId="{5F7D2C4B-B5D7-479A-9B0C-31DD325D4D28}"/>
            </ac:spMkLst>
          </pc:spChg>
          <pc:spChg chg="mod">
            <ac:chgData name="Richard Mason" userId="eb4e9d6a-f999-4790-ab06-6bb712816606" providerId="ADAL" clId="{DDB705AD-472F-4F82-A124-8B585CD4660E}" dt="2021-03-26T13:13:24.096" v="13514"/>
            <ac:spMkLst>
              <pc:docMk/>
              <pc:sldMasterMk cId="1957469012" sldId="2147483660"/>
              <pc:sldLayoutMk cId="1657073110" sldId="2147483662"/>
              <ac:spMk id="3" creationId="{AA43BD4A-33EE-45CE-AB4A-75B9E3258839}"/>
            </ac:spMkLst>
          </pc:spChg>
          <pc:spChg chg="mod">
            <ac:chgData name="Richard Mason" userId="eb4e9d6a-f999-4790-ab06-6bb712816606" providerId="ADAL" clId="{DDB705AD-472F-4F82-A124-8B585CD4660E}" dt="2021-03-26T13:13:24.096" v="13514"/>
            <ac:spMkLst>
              <pc:docMk/>
              <pc:sldMasterMk cId="1957469012" sldId="2147483660"/>
              <pc:sldLayoutMk cId="1657073110" sldId="2147483662"/>
              <ac:spMk id="4" creationId="{BF6CF198-BDD9-4152-8D3C-53043EA25BC4}"/>
            </ac:spMkLst>
          </pc:spChg>
          <pc:spChg chg="mod">
            <ac:chgData name="Richard Mason" userId="eb4e9d6a-f999-4790-ab06-6bb712816606" providerId="ADAL" clId="{DDB705AD-472F-4F82-A124-8B585CD4660E}" dt="2021-03-26T13:13:24.096" v="13514"/>
            <ac:spMkLst>
              <pc:docMk/>
              <pc:sldMasterMk cId="1957469012" sldId="2147483660"/>
              <pc:sldLayoutMk cId="1657073110" sldId="2147483662"/>
              <ac:spMk id="5" creationId="{328D4660-DB06-4FBE-B73A-F03B9B0714FA}"/>
            </ac:spMkLst>
          </pc:spChg>
          <pc:spChg chg="mod">
            <ac:chgData name="Richard Mason" userId="eb4e9d6a-f999-4790-ab06-6bb712816606" providerId="ADAL" clId="{DDB705AD-472F-4F82-A124-8B585CD4660E}" dt="2021-03-26T13:13:24.096" v="13514"/>
            <ac:spMkLst>
              <pc:docMk/>
              <pc:sldMasterMk cId="1957469012" sldId="2147483660"/>
              <pc:sldLayoutMk cId="1657073110" sldId="2147483662"/>
              <ac:spMk id="6" creationId="{34AD7523-8013-4431-9915-BB8899283C39}"/>
            </ac:spMkLst>
          </pc:spChg>
          <pc:picChg chg="mod">
            <ac:chgData name="Richard Mason" userId="eb4e9d6a-f999-4790-ab06-6bb712816606" providerId="ADAL" clId="{DDB705AD-472F-4F82-A124-8B585CD4660E}" dt="2021-03-26T13:13:24.096" v="13514"/>
            <ac:picMkLst>
              <pc:docMk/>
              <pc:sldMasterMk cId="1957469012" sldId="2147483660"/>
              <pc:sldLayoutMk cId="1657073110" sldId="2147483662"/>
              <ac:picMk id="9" creationId="{14EFD232-0A3C-6A49-8C5A-A52910167AF2}"/>
            </ac:picMkLst>
          </pc:picChg>
          <pc:picChg chg="mod">
            <ac:chgData name="Richard Mason" userId="eb4e9d6a-f999-4790-ab06-6bb712816606" providerId="ADAL" clId="{DDB705AD-472F-4F82-A124-8B585CD4660E}" dt="2021-03-26T13:13:24.096" v="13514"/>
            <ac:picMkLst>
              <pc:docMk/>
              <pc:sldMasterMk cId="1957469012" sldId="2147483660"/>
              <pc:sldLayoutMk cId="1657073110" sldId="2147483662"/>
              <ac:picMk id="10" creationId="{DE1C5C06-2DF9-D049-A6B2-04F61D397259}"/>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2731140980" sldId="2147483663"/>
          </pc:sldLayoutMkLst>
          <pc:spChg chg="mod">
            <ac:chgData name="Richard Mason" userId="eb4e9d6a-f999-4790-ab06-6bb712816606" providerId="ADAL" clId="{DDB705AD-472F-4F82-A124-8B585CD4660E}" dt="2021-03-26T13:13:24.096" v="13514"/>
            <ac:spMkLst>
              <pc:docMk/>
              <pc:sldMasterMk cId="1957469012" sldId="2147483660"/>
              <pc:sldLayoutMk cId="2731140980" sldId="2147483663"/>
              <ac:spMk id="2" creationId="{184C0F03-81DE-40F6-8B2B-165F97389D32}"/>
            </ac:spMkLst>
          </pc:spChg>
          <pc:spChg chg="mod">
            <ac:chgData name="Richard Mason" userId="eb4e9d6a-f999-4790-ab06-6bb712816606" providerId="ADAL" clId="{DDB705AD-472F-4F82-A124-8B585CD4660E}" dt="2021-03-26T13:13:24.096" v="13514"/>
            <ac:spMkLst>
              <pc:docMk/>
              <pc:sldMasterMk cId="1957469012" sldId="2147483660"/>
              <pc:sldLayoutMk cId="2731140980" sldId="2147483663"/>
              <ac:spMk id="3" creationId="{D32EFF09-B482-4C53-9C14-844079885660}"/>
            </ac:spMkLst>
          </pc:spChg>
          <pc:picChg chg="mod">
            <ac:chgData name="Richard Mason" userId="eb4e9d6a-f999-4790-ab06-6bb712816606" providerId="ADAL" clId="{DDB705AD-472F-4F82-A124-8B585CD4660E}" dt="2021-03-26T13:13:24.096" v="13514"/>
            <ac:picMkLst>
              <pc:docMk/>
              <pc:sldMasterMk cId="1957469012" sldId="2147483660"/>
              <pc:sldLayoutMk cId="2731140980" sldId="2147483663"/>
              <ac:picMk id="7" creationId="{90A7C493-589C-C841-AC42-8215ACB32BC8}"/>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2061689940" sldId="2147483664"/>
          </pc:sldLayoutMkLst>
          <pc:spChg chg="mod">
            <ac:chgData name="Richard Mason" userId="eb4e9d6a-f999-4790-ab06-6bb712816606" providerId="ADAL" clId="{DDB705AD-472F-4F82-A124-8B585CD4660E}" dt="2021-03-26T13:13:24.096" v="13514"/>
            <ac:spMkLst>
              <pc:docMk/>
              <pc:sldMasterMk cId="1957469012" sldId="2147483660"/>
              <pc:sldLayoutMk cId="2061689940" sldId="2147483664"/>
              <ac:spMk id="3" creationId="{DEAED776-5EF1-40ED-8122-D5295FDD5E61}"/>
            </ac:spMkLst>
          </pc:spChg>
          <pc:spChg chg="mod">
            <ac:chgData name="Richard Mason" userId="eb4e9d6a-f999-4790-ab06-6bb712816606" providerId="ADAL" clId="{DDB705AD-472F-4F82-A124-8B585CD4660E}" dt="2021-03-26T13:13:24.096" v="13514"/>
            <ac:spMkLst>
              <pc:docMk/>
              <pc:sldMasterMk cId="1957469012" sldId="2147483660"/>
              <pc:sldLayoutMk cId="2061689940" sldId="2147483664"/>
              <ac:spMk id="4" creationId="{8523B4FA-5FF7-49AD-B9DD-8E9CD27F8BE1}"/>
            </ac:spMkLst>
          </pc:spChg>
          <pc:picChg chg="mod">
            <ac:chgData name="Richard Mason" userId="eb4e9d6a-f999-4790-ab06-6bb712816606" providerId="ADAL" clId="{DDB705AD-472F-4F82-A124-8B585CD4660E}" dt="2021-03-26T13:13:24.096" v="13514"/>
            <ac:picMkLst>
              <pc:docMk/>
              <pc:sldMasterMk cId="1957469012" sldId="2147483660"/>
              <pc:sldLayoutMk cId="2061689940" sldId="2147483664"/>
              <ac:picMk id="8" creationId="{B6BB9DFD-786E-2847-9F8A-6E23BBAB3D87}"/>
            </ac:picMkLst>
          </pc:picChg>
          <pc:picChg chg="mod">
            <ac:chgData name="Richard Mason" userId="eb4e9d6a-f999-4790-ab06-6bb712816606" providerId="ADAL" clId="{DDB705AD-472F-4F82-A124-8B585CD4660E}" dt="2021-03-26T13:13:24.096" v="13514"/>
            <ac:picMkLst>
              <pc:docMk/>
              <pc:sldMasterMk cId="1957469012" sldId="2147483660"/>
              <pc:sldLayoutMk cId="2061689940" sldId="2147483664"/>
              <ac:picMk id="10" creationId="{12962677-F35E-5A44-9730-6B7FBC62D9F9}"/>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2670718200" sldId="2147483665"/>
          </pc:sldLayoutMkLst>
          <pc:spChg chg="mod">
            <ac:chgData name="Richard Mason" userId="eb4e9d6a-f999-4790-ab06-6bb712816606" providerId="ADAL" clId="{DDB705AD-472F-4F82-A124-8B585CD4660E}" dt="2021-03-26T13:13:24.096" v="13514"/>
            <ac:spMkLst>
              <pc:docMk/>
              <pc:sldMasterMk cId="1957469012" sldId="2147483660"/>
              <pc:sldLayoutMk cId="2670718200" sldId="2147483665"/>
              <ac:spMk id="2" creationId="{A949E802-5479-4E91-8145-E11CCBBE490F}"/>
            </ac:spMkLst>
          </pc:spChg>
          <pc:spChg chg="mod">
            <ac:chgData name="Richard Mason" userId="eb4e9d6a-f999-4790-ab06-6bb712816606" providerId="ADAL" clId="{DDB705AD-472F-4F82-A124-8B585CD4660E}" dt="2021-03-26T13:13:24.096" v="13514"/>
            <ac:spMkLst>
              <pc:docMk/>
              <pc:sldMasterMk cId="1957469012" sldId="2147483660"/>
              <pc:sldLayoutMk cId="2670718200" sldId="2147483665"/>
              <ac:spMk id="3" creationId="{050F94A8-D1EC-428C-B43C-4F8E523843F7}"/>
            </ac:spMkLst>
          </pc:spChg>
          <pc:spChg chg="mod">
            <ac:chgData name="Richard Mason" userId="eb4e9d6a-f999-4790-ab06-6bb712816606" providerId="ADAL" clId="{DDB705AD-472F-4F82-A124-8B585CD4660E}" dt="2021-03-26T13:13:24.096" v="13514"/>
            <ac:spMkLst>
              <pc:docMk/>
              <pc:sldMasterMk cId="1957469012" sldId="2147483660"/>
              <pc:sldLayoutMk cId="2670718200" sldId="2147483665"/>
              <ac:spMk id="4" creationId="{F96F5AFD-307B-427D-8FA0-E37F8990BE9A}"/>
            </ac:spMkLst>
          </pc:spChg>
          <pc:spChg chg="mod">
            <ac:chgData name="Richard Mason" userId="eb4e9d6a-f999-4790-ab06-6bb712816606" providerId="ADAL" clId="{DDB705AD-472F-4F82-A124-8B585CD4660E}" dt="2021-03-26T13:13:24.096" v="13514"/>
            <ac:spMkLst>
              <pc:docMk/>
              <pc:sldMasterMk cId="1957469012" sldId="2147483660"/>
              <pc:sldLayoutMk cId="2670718200" sldId="2147483665"/>
              <ac:spMk id="5" creationId="{3B8C8B95-B621-4AB9-BED5-238004F902FE}"/>
            </ac:spMkLst>
          </pc:spChg>
          <pc:spChg chg="mod">
            <ac:chgData name="Richard Mason" userId="eb4e9d6a-f999-4790-ab06-6bb712816606" providerId="ADAL" clId="{DDB705AD-472F-4F82-A124-8B585CD4660E}" dt="2021-03-26T13:13:24.096" v="13514"/>
            <ac:spMkLst>
              <pc:docMk/>
              <pc:sldMasterMk cId="1957469012" sldId="2147483660"/>
              <pc:sldLayoutMk cId="2670718200" sldId="2147483665"/>
              <ac:spMk id="6" creationId="{E30B85C5-7749-4B64-A0F0-69294B6CEA56}"/>
            </ac:spMkLst>
          </pc:spChg>
          <pc:picChg chg="mod">
            <ac:chgData name="Richard Mason" userId="eb4e9d6a-f999-4790-ab06-6bb712816606" providerId="ADAL" clId="{DDB705AD-472F-4F82-A124-8B585CD4660E}" dt="2021-03-26T13:13:24.096" v="13514"/>
            <ac:picMkLst>
              <pc:docMk/>
              <pc:sldMasterMk cId="1957469012" sldId="2147483660"/>
              <pc:sldLayoutMk cId="2670718200" sldId="2147483665"/>
              <ac:picMk id="10" creationId="{482CDBD5-A7DA-864D-922B-6E499FDDB9EF}"/>
            </ac:picMkLst>
          </pc:picChg>
          <pc:picChg chg="mod">
            <ac:chgData name="Richard Mason" userId="eb4e9d6a-f999-4790-ab06-6bb712816606" providerId="ADAL" clId="{DDB705AD-472F-4F82-A124-8B585CD4660E}" dt="2021-03-26T13:13:24.096" v="13514"/>
            <ac:picMkLst>
              <pc:docMk/>
              <pc:sldMasterMk cId="1957469012" sldId="2147483660"/>
              <pc:sldLayoutMk cId="2670718200" sldId="2147483665"/>
              <ac:picMk id="12" creationId="{950FA805-C5EA-8D4A-89BB-A1B060D922B9}"/>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1127276989" sldId="2147483666"/>
          </pc:sldLayoutMkLst>
          <pc:spChg chg="mod">
            <ac:chgData name="Richard Mason" userId="eb4e9d6a-f999-4790-ab06-6bb712816606" providerId="ADAL" clId="{DDB705AD-472F-4F82-A124-8B585CD4660E}" dt="2021-03-26T13:13:24.096" v="13514"/>
            <ac:spMkLst>
              <pc:docMk/>
              <pc:sldMasterMk cId="1957469012" sldId="2147483660"/>
              <pc:sldLayoutMk cId="1127276989" sldId="2147483666"/>
              <ac:spMk id="2" creationId="{9ECF7CDE-623B-4B66-AA24-6CBE9B642052}"/>
            </ac:spMkLst>
          </pc:spChg>
          <pc:spChg chg="mod">
            <ac:chgData name="Richard Mason" userId="eb4e9d6a-f999-4790-ab06-6bb712816606" providerId="ADAL" clId="{DDB705AD-472F-4F82-A124-8B585CD4660E}" dt="2021-03-26T13:13:24.096" v="13514"/>
            <ac:spMkLst>
              <pc:docMk/>
              <pc:sldMasterMk cId="1957469012" sldId="2147483660"/>
              <pc:sldLayoutMk cId="1127276989" sldId="2147483666"/>
              <ac:spMk id="3" creationId="{9C2E25B4-E103-42F4-8503-0786F3BD3963}"/>
            </ac:spMkLst>
          </pc:spChg>
          <pc:spChg chg="mod">
            <ac:chgData name="Richard Mason" userId="eb4e9d6a-f999-4790-ab06-6bb712816606" providerId="ADAL" clId="{DDB705AD-472F-4F82-A124-8B585CD4660E}" dt="2021-03-26T13:13:24.096" v="13514"/>
            <ac:spMkLst>
              <pc:docMk/>
              <pc:sldMasterMk cId="1957469012" sldId="2147483660"/>
              <pc:sldLayoutMk cId="1127276989" sldId="2147483666"/>
              <ac:spMk id="4" creationId="{E600C98A-4325-4A4F-BE9C-2A7D4E089C2A}"/>
            </ac:spMkLst>
          </pc:spChg>
          <pc:picChg chg="mod">
            <ac:chgData name="Richard Mason" userId="eb4e9d6a-f999-4790-ab06-6bb712816606" providerId="ADAL" clId="{DDB705AD-472F-4F82-A124-8B585CD4660E}" dt="2021-03-26T13:13:24.096" v="13514"/>
            <ac:picMkLst>
              <pc:docMk/>
              <pc:sldMasterMk cId="1957469012" sldId="2147483660"/>
              <pc:sldLayoutMk cId="1127276989" sldId="2147483666"/>
              <ac:picMk id="8" creationId="{33E6EA25-A469-4146-BDB1-D2601BC7EFB9}"/>
            </ac:picMkLst>
          </pc:picChg>
          <pc:picChg chg="mod">
            <ac:chgData name="Richard Mason" userId="eb4e9d6a-f999-4790-ab06-6bb712816606" providerId="ADAL" clId="{DDB705AD-472F-4F82-A124-8B585CD4660E}" dt="2021-03-26T13:13:24.096" v="13514"/>
            <ac:picMkLst>
              <pc:docMk/>
              <pc:sldMasterMk cId="1957469012" sldId="2147483660"/>
              <pc:sldLayoutMk cId="1127276989" sldId="2147483666"/>
              <ac:picMk id="10" creationId="{7C0B1895-DF97-EC4E-82DD-352630A874E2}"/>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1411755468" sldId="2147483667"/>
          </pc:sldLayoutMkLst>
          <pc:spChg chg="mod">
            <ac:chgData name="Richard Mason" userId="eb4e9d6a-f999-4790-ab06-6bb712816606" providerId="ADAL" clId="{DDB705AD-472F-4F82-A124-8B585CD4660E}" dt="2021-03-26T13:13:24.096" v="13514"/>
            <ac:spMkLst>
              <pc:docMk/>
              <pc:sldMasterMk cId="1957469012" sldId="2147483660"/>
              <pc:sldLayoutMk cId="1411755468" sldId="2147483667"/>
              <ac:spMk id="2" creationId="{53C760ED-C6E0-4BB0-BFD5-A83E3DB89A6F}"/>
            </ac:spMkLst>
          </pc:spChg>
          <pc:spChg chg="mod">
            <ac:chgData name="Richard Mason" userId="eb4e9d6a-f999-4790-ab06-6bb712816606" providerId="ADAL" clId="{DDB705AD-472F-4F82-A124-8B585CD4660E}" dt="2021-03-26T13:13:24.096" v="13514"/>
            <ac:spMkLst>
              <pc:docMk/>
              <pc:sldMasterMk cId="1957469012" sldId="2147483660"/>
              <pc:sldLayoutMk cId="1411755468" sldId="2147483667"/>
              <ac:spMk id="3" creationId="{8CEB3D25-65B6-46A2-8EE9-4CF25DE6E427}"/>
            </ac:spMkLst>
          </pc:spChg>
          <pc:spChg chg="mod">
            <ac:chgData name="Richard Mason" userId="eb4e9d6a-f999-4790-ab06-6bb712816606" providerId="ADAL" clId="{DDB705AD-472F-4F82-A124-8B585CD4660E}" dt="2021-03-26T13:13:24.096" v="13514"/>
            <ac:spMkLst>
              <pc:docMk/>
              <pc:sldMasterMk cId="1957469012" sldId="2147483660"/>
              <pc:sldLayoutMk cId="1411755468" sldId="2147483667"/>
              <ac:spMk id="4" creationId="{CF402D6F-433C-4853-A9A9-0AFEADB76C2A}"/>
            </ac:spMkLst>
          </pc:spChg>
          <pc:spChg chg="mod">
            <ac:chgData name="Richard Mason" userId="eb4e9d6a-f999-4790-ab06-6bb712816606" providerId="ADAL" clId="{DDB705AD-472F-4F82-A124-8B585CD4660E}" dt="2021-03-26T13:13:24.096" v="13514"/>
            <ac:spMkLst>
              <pc:docMk/>
              <pc:sldMasterMk cId="1957469012" sldId="2147483660"/>
              <pc:sldLayoutMk cId="1411755468" sldId="2147483667"/>
              <ac:spMk id="9" creationId="{F34BC3EF-3EA9-E744-BABE-07C0A5546949}"/>
            </ac:spMkLst>
          </pc:spChg>
          <pc:picChg chg="mod">
            <ac:chgData name="Richard Mason" userId="eb4e9d6a-f999-4790-ab06-6bb712816606" providerId="ADAL" clId="{DDB705AD-472F-4F82-A124-8B585CD4660E}" dt="2021-03-26T13:13:24.096" v="13514"/>
            <ac:picMkLst>
              <pc:docMk/>
              <pc:sldMasterMk cId="1957469012" sldId="2147483660"/>
              <pc:sldLayoutMk cId="1411755468" sldId="2147483667"/>
              <ac:picMk id="8" creationId="{88414A10-C669-6549-A1EF-76C79530617D}"/>
            </ac:picMkLst>
          </pc:picChg>
          <pc:picChg chg="mod">
            <ac:chgData name="Richard Mason" userId="eb4e9d6a-f999-4790-ab06-6bb712816606" providerId="ADAL" clId="{DDB705AD-472F-4F82-A124-8B585CD4660E}" dt="2021-03-26T13:13:24.096" v="13514"/>
            <ac:picMkLst>
              <pc:docMk/>
              <pc:sldMasterMk cId="1957469012" sldId="2147483660"/>
              <pc:sldLayoutMk cId="1411755468" sldId="2147483667"/>
              <ac:picMk id="10" creationId="{B8A35792-033C-0B42-A6E6-BCF85424BC75}"/>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95453486" sldId="2147483668"/>
          </pc:sldLayoutMkLst>
          <pc:picChg chg="mod">
            <ac:chgData name="Richard Mason" userId="eb4e9d6a-f999-4790-ab06-6bb712816606" providerId="ADAL" clId="{DDB705AD-472F-4F82-A124-8B585CD4660E}" dt="2021-03-26T13:13:24.096" v="13514"/>
            <ac:picMkLst>
              <pc:docMk/>
              <pc:sldMasterMk cId="1957469012" sldId="2147483660"/>
              <pc:sldLayoutMk cId="95453486" sldId="2147483668"/>
              <ac:picMk id="6" creationId="{B9DBF7BC-BC7A-5248-B04A-EDBD69E12459}"/>
            </ac:picMkLst>
          </pc:picChg>
          <pc:picChg chg="mod">
            <ac:chgData name="Richard Mason" userId="eb4e9d6a-f999-4790-ab06-6bb712816606" providerId="ADAL" clId="{DDB705AD-472F-4F82-A124-8B585CD4660E}" dt="2021-03-26T13:13:24.096" v="13514"/>
            <ac:picMkLst>
              <pc:docMk/>
              <pc:sldMasterMk cId="1957469012" sldId="2147483660"/>
              <pc:sldLayoutMk cId="95453486" sldId="2147483668"/>
              <ac:picMk id="8" creationId="{308EF8D4-E7CC-944C-B26A-C90FBFD21F27}"/>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4184259122" sldId="2147483669"/>
          </pc:sldLayoutMkLst>
          <pc:picChg chg="mod">
            <ac:chgData name="Richard Mason" userId="eb4e9d6a-f999-4790-ab06-6bb712816606" providerId="ADAL" clId="{DDB705AD-472F-4F82-A124-8B585CD4660E}" dt="2021-03-26T13:13:24.096" v="13514"/>
            <ac:picMkLst>
              <pc:docMk/>
              <pc:sldMasterMk cId="1957469012" sldId="2147483660"/>
              <pc:sldLayoutMk cId="4184259122" sldId="2147483669"/>
              <ac:picMk id="5" creationId="{AA895AA7-1587-7A44-B6E7-4AAE93B26F2A}"/>
            </ac:picMkLst>
          </pc:picChg>
          <pc:picChg chg="mod">
            <ac:chgData name="Richard Mason" userId="eb4e9d6a-f999-4790-ab06-6bb712816606" providerId="ADAL" clId="{DDB705AD-472F-4F82-A124-8B585CD4660E}" dt="2021-03-26T13:13:24.096" v="13514"/>
            <ac:picMkLst>
              <pc:docMk/>
              <pc:sldMasterMk cId="1957469012" sldId="2147483660"/>
              <pc:sldLayoutMk cId="4184259122" sldId="2147483669"/>
              <ac:picMk id="7" creationId="{DB816E31-77FA-8949-8661-38BF60CB076E}"/>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3305595945" sldId="2147483670"/>
          </pc:sldLayoutMkLst>
          <pc:spChg chg="mod">
            <ac:chgData name="Richard Mason" userId="eb4e9d6a-f999-4790-ab06-6bb712816606" providerId="ADAL" clId="{DDB705AD-472F-4F82-A124-8B585CD4660E}" dt="2021-03-26T13:13:24.096" v="13514"/>
            <ac:spMkLst>
              <pc:docMk/>
              <pc:sldMasterMk cId="1957469012" sldId="2147483660"/>
              <pc:sldLayoutMk cId="3305595945" sldId="2147483670"/>
              <ac:spMk id="6" creationId="{8B9A9E11-04E1-9E44-84E7-3CF46AE5DB8F}"/>
            </ac:spMkLst>
          </pc:spChg>
          <pc:spChg chg="mod">
            <ac:chgData name="Richard Mason" userId="eb4e9d6a-f999-4790-ab06-6bb712816606" providerId="ADAL" clId="{DDB705AD-472F-4F82-A124-8B585CD4660E}" dt="2021-03-26T13:13:24.096" v="13514"/>
            <ac:spMkLst>
              <pc:docMk/>
              <pc:sldMasterMk cId="1957469012" sldId="2147483660"/>
              <pc:sldLayoutMk cId="3305595945" sldId="2147483670"/>
              <ac:spMk id="7" creationId="{30EBFF6B-81BD-814A-B1D4-98573343A99C}"/>
            </ac:spMkLst>
          </pc:spChg>
          <pc:spChg chg="mod">
            <ac:chgData name="Richard Mason" userId="eb4e9d6a-f999-4790-ab06-6bb712816606" providerId="ADAL" clId="{DDB705AD-472F-4F82-A124-8B585CD4660E}" dt="2021-03-26T13:13:24.096" v="13514"/>
            <ac:spMkLst>
              <pc:docMk/>
              <pc:sldMasterMk cId="1957469012" sldId="2147483660"/>
              <pc:sldLayoutMk cId="3305595945" sldId="2147483670"/>
              <ac:spMk id="8" creationId="{3087B1AE-D78A-A248-8145-0F228BF3EA64}"/>
            </ac:spMkLst>
          </pc:spChg>
          <pc:picChg chg="mod">
            <ac:chgData name="Richard Mason" userId="eb4e9d6a-f999-4790-ab06-6bb712816606" providerId="ADAL" clId="{DDB705AD-472F-4F82-A124-8B585CD4660E}" dt="2021-03-26T13:13:24.096" v="13514"/>
            <ac:picMkLst>
              <pc:docMk/>
              <pc:sldMasterMk cId="1957469012" sldId="2147483660"/>
              <pc:sldLayoutMk cId="3305595945" sldId="2147483670"/>
              <ac:picMk id="9" creationId="{D3A05A6B-9B8F-6442-AAE0-C6AEEEFC08BB}"/>
            </ac:picMkLst>
          </pc:picChg>
          <pc:picChg chg="mod">
            <ac:chgData name="Richard Mason" userId="eb4e9d6a-f999-4790-ab06-6bb712816606" providerId="ADAL" clId="{DDB705AD-472F-4F82-A124-8B585CD4660E}" dt="2021-03-26T13:13:24.096" v="13514"/>
            <ac:picMkLst>
              <pc:docMk/>
              <pc:sldMasterMk cId="1957469012" sldId="2147483660"/>
              <pc:sldLayoutMk cId="3305595945" sldId="2147483670"/>
              <ac:picMk id="10" creationId="{F13FFF10-3D70-6E4D-8722-78F95EC31437}"/>
            </ac:picMkLst>
          </pc:picChg>
        </pc:sldLayoutChg>
        <pc:sldLayoutChg chg="modSp">
          <pc:chgData name="Richard Mason" userId="eb4e9d6a-f999-4790-ab06-6bb712816606" providerId="ADAL" clId="{DDB705AD-472F-4F82-A124-8B585CD4660E}" dt="2021-03-26T13:13:24.096" v="13514"/>
          <pc:sldLayoutMkLst>
            <pc:docMk/>
            <pc:sldMasterMk cId="1957469012" sldId="2147483660"/>
            <pc:sldLayoutMk cId="3527029380" sldId="2147483671"/>
          </pc:sldLayoutMkLst>
          <pc:spChg chg="mod">
            <ac:chgData name="Richard Mason" userId="eb4e9d6a-f999-4790-ab06-6bb712816606" providerId="ADAL" clId="{DDB705AD-472F-4F82-A124-8B585CD4660E}" dt="2021-03-26T13:13:24.096" v="13514"/>
            <ac:spMkLst>
              <pc:docMk/>
              <pc:sldMasterMk cId="1957469012" sldId="2147483660"/>
              <pc:sldLayoutMk cId="3527029380" sldId="2147483671"/>
              <ac:spMk id="7" creationId="{8A5CE344-D670-6F46-A21E-FB65A76EC182}"/>
            </ac:spMkLst>
          </pc:spChg>
        </pc:sldLayoutChg>
      </pc:sldMasterChg>
    </pc:docChg>
  </pc:docChgLst>
  <pc:docChgLst>
    <pc:chgData name="Richard Mason" userId="S::rmason@iup.edu::eb4e9d6a-f999-4790-ab06-6bb712816606" providerId="AD" clId="Web-{1B893C88-9F4C-43F9-B23F-F8677CC5E874}"/>
    <pc:docChg chg="modSld">
      <pc:chgData name="Richard Mason" userId="S::rmason@iup.edu::eb4e9d6a-f999-4790-ab06-6bb712816606" providerId="AD" clId="Web-{1B893C88-9F4C-43F9-B23F-F8677CC5E874}" dt="2021-03-26T13:11:53.729" v="44" actId="1076"/>
      <pc:docMkLst>
        <pc:docMk/>
      </pc:docMkLst>
      <pc:sldChg chg="modSp">
        <pc:chgData name="Richard Mason" userId="S::rmason@iup.edu::eb4e9d6a-f999-4790-ab06-6bb712816606" providerId="AD" clId="Web-{1B893C88-9F4C-43F9-B23F-F8677CC5E874}" dt="2021-03-26T13:11:53.729" v="44" actId="1076"/>
        <pc:sldMkLst>
          <pc:docMk/>
          <pc:sldMk cId="1064654676" sldId="256"/>
        </pc:sldMkLst>
        <pc:spChg chg="mod">
          <ac:chgData name="Richard Mason" userId="S::rmason@iup.edu::eb4e9d6a-f999-4790-ab06-6bb712816606" providerId="AD" clId="Web-{1B893C88-9F4C-43F9-B23F-F8677CC5E874}" dt="2021-03-26T13:10:31.805" v="31" actId="1076"/>
          <ac:spMkLst>
            <pc:docMk/>
            <pc:sldMk cId="1064654676" sldId="256"/>
            <ac:spMk id="6" creationId="{F9E8A4DB-5B59-9847-87F3-F209E231E388}"/>
          </ac:spMkLst>
        </pc:spChg>
        <pc:spChg chg="mod">
          <ac:chgData name="Richard Mason" userId="S::rmason@iup.edu::eb4e9d6a-f999-4790-ab06-6bb712816606" providerId="AD" clId="Web-{1B893C88-9F4C-43F9-B23F-F8677CC5E874}" dt="2021-03-26T13:10:59.071" v="35" actId="14100"/>
          <ac:spMkLst>
            <pc:docMk/>
            <pc:sldMk cId="1064654676" sldId="256"/>
            <ac:spMk id="7" creationId="{99370BC7-CC7C-2445-B8D5-A1181676B50E}"/>
          </ac:spMkLst>
        </pc:spChg>
        <pc:spChg chg="mod">
          <ac:chgData name="Richard Mason" userId="S::rmason@iup.edu::eb4e9d6a-f999-4790-ab06-6bb712816606" providerId="AD" clId="Web-{1B893C88-9F4C-43F9-B23F-F8677CC5E874}" dt="2021-03-26T13:11:53.729" v="44" actId="1076"/>
          <ac:spMkLst>
            <pc:docMk/>
            <pc:sldMk cId="1064654676" sldId="256"/>
            <ac:spMk id="11" creationId="{B0AFC90B-33F4-4DDE-AB49-F69399A38E8B}"/>
          </ac:spMkLst>
        </pc:spChg>
        <pc:picChg chg="mod">
          <ac:chgData name="Richard Mason" userId="S::rmason@iup.edu::eb4e9d6a-f999-4790-ab06-6bb712816606" providerId="AD" clId="Web-{1B893C88-9F4C-43F9-B23F-F8677CC5E874}" dt="2021-03-26T13:10:41.742" v="32" actId="1076"/>
          <ac:picMkLst>
            <pc:docMk/>
            <pc:sldMk cId="1064654676" sldId="256"/>
            <ac:picMk id="10" creationId="{C951BD23-04C0-41D0-9984-A36DC972E2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2EBC8-01D2-4AF8-B831-BC56A148D0BA}"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FE5B-22C0-411C-AE93-CCD99BB84EFE}" type="slidenum">
              <a:rPr lang="en-US" smtClean="0"/>
              <a:t>‹#›</a:t>
            </a:fld>
            <a:endParaRPr lang="en-US"/>
          </a:p>
        </p:txBody>
      </p:sp>
    </p:spTree>
    <p:extLst>
      <p:ext uri="{BB962C8B-B14F-4D97-AF65-F5344CB8AC3E}">
        <p14:creationId xmlns:p14="http://schemas.microsoft.com/office/powerpoint/2010/main" val="350942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4289B-9D66-45B8-9338-EAAFD5BEA22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874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C4289B-9D66-45B8-9338-EAAFD5BEA223}" type="slidenum">
              <a:rPr lang="en-US" altLang="en-US" smtClean="0"/>
              <a:pPr>
                <a:defRPr/>
              </a:pPr>
              <a:t>60</a:t>
            </a:fld>
            <a:endParaRPr lang="en-US" altLang="en-US" dirty="0"/>
          </a:p>
        </p:txBody>
      </p:sp>
    </p:spTree>
    <p:extLst>
      <p:ext uri="{BB962C8B-B14F-4D97-AF65-F5344CB8AC3E}">
        <p14:creationId xmlns:p14="http://schemas.microsoft.com/office/powerpoint/2010/main" val="59669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C4289B-9D66-45B8-9338-EAAFD5BEA223}" type="slidenum">
              <a:rPr lang="en-US" altLang="en-US" smtClean="0"/>
              <a:pPr>
                <a:defRPr/>
              </a:pPr>
              <a:t>61</a:t>
            </a:fld>
            <a:endParaRPr lang="en-US" altLang="en-US" dirty="0"/>
          </a:p>
        </p:txBody>
      </p:sp>
    </p:spTree>
    <p:extLst>
      <p:ext uri="{BB962C8B-B14F-4D97-AF65-F5344CB8AC3E}">
        <p14:creationId xmlns:p14="http://schemas.microsoft.com/office/powerpoint/2010/main" val="153845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4C4289B-9D66-45B8-9338-EAAFD5BEA223}" type="slidenum">
              <a:rPr lang="en-US" altLang="en-US" smtClean="0"/>
              <a:pPr>
                <a:defRPr/>
              </a:pPr>
              <a:t>62</a:t>
            </a:fld>
            <a:endParaRPr lang="en-US" altLang="en-US" dirty="0"/>
          </a:p>
        </p:txBody>
      </p:sp>
    </p:spTree>
    <p:extLst>
      <p:ext uri="{BB962C8B-B14F-4D97-AF65-F5344CB8AC3E}">
        <p14:creationId xmlns:p14="http://schemas.microsoft.com/office/powerpoint/2010/main" val="3232852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628650" y="365128"/>
            <a:ext cx="78867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4/9/2021</a:t>
            </a:fld>
            <a:endParaRPr lang="en-US"/>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185167" y="269875"/>
            <a:ext cx="4337528" cy="5902326"/>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4715542" y="269878"/>
            <a:ext cx="4193000" cy="2820797"/>
          </a:xfrm>
        </p:spPr>
        <p:txBody>
          <a:bodyPr/>
          <a:lstStyle>
            <a:lvl1pPr marL="0" indent="0">
              <a:buNone/>
              <a:defRPr sz="24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4715542" y="3351407"/>
            <a:ext cx="4193000" cy="2820797"/>
          </a:xfrm>
        </p:spPr>
        <p:txBody>
          <a:bodyPr>
            <a:normAutofit/>
          </a:bodyPr>
          <a:lstStyle>
            <a:lvl1pPr marL="0" indent="0">
              <a:buNone/>
              <a:defRPr sz="2400"/>
            </a:lvl1pPr>
          </a:lstStyle>
          <a:p>
            <a:r>
              <a:rPr lang="en-US"/>
              <a:t>Click icon to add picture</a:t>
            </a:r>
            <a:endParaRPr lang="en-US" dirty="0"/>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9144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628650" y="365129"/>
            <a:ext cx="78867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pPr>
              <a:defRPr/>
            </a:pPr>
            <a:fld id="{754B463A-82A4-4BA0-9634-C0BC26FD97DB}" type="slidenum">
              <a:rPr lang="en-US" altLang="en-US" smtClean="0"/>
              <a:pPr>
                <a:defRPr/>
              </a:pPr>
              <a:t>‹#›</a:t>
            </a:fld>
            <a:endParaRPr lang="en-US" alt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363152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630936" y="1664208"/>
            <a:ext cx="7886700" cy="2387600"/>
          </a:xfrm>
        </p:spPr>
        <p:txBody>
          <a:bodyPr anchor="b">
            <a:normAutofit/>
          </a:bodyPr>
          <a:lstStyle>
            <a:lvl1pPr algn="l">
              <a:defRPr sz="3038">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630936" y="4032504"/>
            <a:ext cx="7886700" cy="1152144"/>
          </a:xfrm>
        </p:spPr>
        <p:txBody>
          <a:bodyPr>
            <a:normAutofit/>
          </a:bodyPr>
          <a:lstStyle>
            <a:lvl1pPr marL="0" indent="0" algn="l">
              <a:buNone/>
              <a:defRPr sz="1575">
                <a:solidFill>
                  <a:schemeClr val="accent3"/>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3581198" y="5894268"/>
            <a:ext cx="1077840" cy="365125"/>
          </a:xfrm>
        </p:spPr>
        <p:txBody>
          <a:bodyPr/>
          <a:lstStyle>
            <a:lvl1pPr>
              <a:defRPr>
                <a:solidFill>
                  <a:schemeClr val="bg1"/>
                </a:solidFill>
              </a:defRPr>
            </a:lvl1pPr>
          </a:lstStyle>
          <a:p>
            <a:fld id="{DB5C3BE7-E80C-4D5C-8EB8-295547A75DAE}" type="datetimeFigureOut">
              <a:rPr lang="en-US" smtClean="0"/>
              <a:pPr/>
              <a:t>4/9/2021</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4934656" y="5893233"/>
            <a:ext cx="2271954"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7489527" y="5893233"/>
            <a:ext cx="1028111" cy="365125"/>
          </a:xfrm>
        </p:spPr>
        <p:txBody>
          <a:bodyPr/>
          <a:lstStyle>
            <a:lvl1pPr>
              <a:defRPr>
                <a:solidFill>
                  <a:schemeClr val="bg1"/>
                </a:solidFill>
              </a:defRPr>
            </a:lvl1pPr>
          </a:lstStyle>
          <a:p>
            <a:pPr>
              <a:defRPr/>
            </a:pPr>
            <a:fld id="{E9C4C527-EBAE-4BC8-8352-850BF6D4E744}" type="slidenum">
              <a:rPr lang="en-US" altLang="en-US" smtClean="0"/>
              <a:pPr>
                <a:defRPr/>
              </a:pPr>
              <a:t>‹#›</a:t>
            </a:fld>
            <a:endParaRPr lang="en-US" alt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76" y="5594103"/>
            <a:ext cx="1299820" cy="689222"/>
          </a:xfrm>
          <a:prstGeom prst="rect">
            <a:avLst/>
          </a:prstGeom>
        </p:spPr>
      </p:pic>
    </p:spTree>
    <p:extLst>
      <p:ext uri="{BB962C8B-B14F-4D97-AF65-F5344CB8AC3E}">
        <p14:creationId xmlns:p14="http://schemas.microsoft.com/office/powerpoint/2010/main" val="165707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628650" y="4407413"/>
            <a:ext cx="7886700" cy="1865679"/>
          </a:xfrm>
        </p:spPr>
        <p:txBody>
          <a:bodyPr anchor="t">
            <a:normAutofit/>
          </a:bodyPr>
          <a:lstStyle>
            <a:lvl1pPr>
              <a:defRPr sz="3038">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628650" y="2907794"/>
            <a:ext cx="7886700" cy="1500187"/>
          </a:xfrm>
        </p:spPr>
        <p:txBody>
          <a:bodyPr anchor="b">
            <a:normAutofit/>
          </a:bodyPr>
          <a:lstStyle>
            <a:lvl1pPr marL="0" indent="0">
              <a:buNone/>
              <a:defRPr sz="1575">
                <a:solidFill>
                  <a:schemeClr val="accent3"/>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114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pPr>
              <a:defRPr/>
            </a:pPr>
            <a:fld id="{21FB12E6-2BCB-4E6F-9B1C-2BFD988C97D5}" type="slidenum">
              <a:rPr lang="en-US" altLang="en-US" smtClean="0"/>
              <a:pPr>
                <a:defRPr/>
              </a:pPr>
              <a:t>‹#›</a:t>
            </a:fld>
            <a:endParaRPr lang="en-US" alt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206168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629842" y="1681163"/>
            <a:ext cx="3868340" cy="823912"/>
          </a:xfrm>
        </p:spPr>
        <p:txBody>
          <a:bodyPr anchor="b">
            <a:normAutofit/>
          </a:bodyPr>
          <a:lstStyle>
            <a:lvl1pPr marL="0" indent="0">
              <a:buNone/>
              <a:defRPr sz="1575" b="1">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4629152" y="1681163"/>
            <a:ext cx="3887391" cy="823912"/>
          </a:xfrm>
        </p:spPr>
        <p:txBody>
          <a:bodyPr anchor="b">
            <a:normAutofit/>
          </a:bodyPr>
          <a:lstStyle>
            <a:lvl1pPr marL="0" indent="0">
              <a:buNone/>
              <a:defRPr sz="1575" b="1">
                <a:latin typeface="+mj-lt"/>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pPr>
              <a:defRPr/>
            </a:pPr>
            <a:fld id="{28DBCF8A-23B2-4B81-9C55-FA8219DCC4B5}" type="slidenum">
              <a:rPr lang="en-US" altLang="en-US" smtClean="0"/>
              <a:pPr>
                <a:defRPr/>
              </a:pPr>
              <a:t>‹#›</a:t>
            </a:fld>
            <a:endParaRPr lang="en-US" alt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267071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3887391" y="457201"/>
            <a:ext cx="4629150" cy="540385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629841" y="2057400"/>
            <a:ext cx="2949178" cy="3811588"/>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pPr>
              <a:defRPr/>
            </a:pPr>
            <a:fld id="{D632452D-F346-4EAF-BED7-EF9B56B73D02}" type="slidenum">
              <a:rPr lang="en-US" altLang="en-US" smtClean="0"/>
              <a:pPr>
                <a:defRPr/>
              </a:pPr>
              <a:t>‹#›</a:t>
            </a:fld>
            <a:endParaRPr lang="en-US" alt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1127276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p:nvSpPr>
        <p:spPr>
          <a:xfrm>
            <a:off x="4574286" y="0"/>
            <a:ext cx="4574286"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7127" y="5841999"/>
            <a:ext cx="1666875"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4574286" y="0"/>
            <a:ext cx="4574286" cy="6858000"/>
          </a:xfrm>
        </p:spPr>
        <p:txBody>
          <a:bodyPr/>
          <a:lstStyle>
            <a:lvl1pPr marL="0" indent="0">
              <a:buNone/>
              <a:defRPr sz="1800">
                <a:solidFill>
                  <a:schemeClr val="bg1"/>
                </a:solidFill>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pPr>
              <a:defRPr/>
            </a:pPr>
            <a:fld id="{2E8495CB-8771-4D21-9E00-0F376A81FF4B}" type="slidenum">
              <a:rPr lang="en-US" altLang="en-US" smtClean="0"/>
              <a:pPr>
                <a:defRPr/>
              </a:pPr>
              <a:t>‹#›</a:t>
            </a:fld>
            <a:endParaRPr lang="en-US" alt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629843" y="2057400"/>
            <a:ext cx="3753719" cy="3811588"/>
          </a:xfrm>
        </p:spPr>
        <p:txBody>
          <a:bodyPr>
            <a:normAutofit/>
          </a:bodyPr>
          <a:lstStyle>
            <a:lvl1pPr marL="0" indent="0">
              <a:buNone/>
              <a:defRPr sz="135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629843" y="457200"/>
            <a:ext cx="3753719" cy="1600200"/>
          </a:xfrm>
        </p:spPr>
        <p:txBody>
          <a:bodyPr anchor="b">
            <a:normAutofit/>
          </a:bodyPr>
          <a:lstStyle>
            <a:lvl1pPr>
              <a:defRPr sz="2025"/>
            </a:lvl1pPr>
          </a:lstStyle>
          <a:p>
            <a:r>
              <a:rPr lang="en-US" dirty="0"/>
              <a:t>Click to add slide title</a:t>
            </a:r>
          </a:p>
        </p:txBody>
      </p:sp>
    </p:spTree>
    <p:extLst>
      <p:ext uri="{BB962C8B-B14F-4D97-AF65-F5344CB8AC3E}">
        <p14:creationId xmlns:p14="http://schemas.microsoft.com/office/powerpoint/2010/main" val="1411755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pPr>
              <a:defRPr/>
            </a:pPr>
            <a:fld id="{C87C73E0-A01F-4A9C-8A0C-5165E6248087}" type="slidenum">
              <a:rPr lang="en-US" altLang="en-US" smtClean="0"/>
              <a:pPr>
                <a:defRPr/>
              </a:pPr>
              <a:t>‹#›</a:t>
            </a:fld>
            <a:endParaRPr lang="en-US" alt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9545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630936" y="1664208"/>
            <a:ext cx="7886700" cy="2387600"/>
          </a:xfrm>
        </p:spPr>
        <p:txBody>
          <a:bodyPr anchor="b">
            <a:normAutofit/>
          </a:bodyPr>
          <a:lstStyle>
            <a:lvl1pPr algn="l">
              <a:defRPr sz="405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630936" y="4032504"/>
            <a:ext cx="7886700" cy="1152144"/>
          </a:xfrm>
        </p:spPr>
        <p:txBody>
          <a:bodyPr>
            <a:normAutofit/>
          </a:bodyPr>
          <a:lstStyle>
            <a:lvl1pPr marL="0" indent="0" algn="l">
              <a:buNone/>
              <a:defRPr sz="2100">
                <a:solidFill>
                  <a:schemeClr val="accent3"/>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3581198" y="5894266"/>
            <a:ext cx="1077840" cy="365125"/>
          </a:xfrm>
        </p:spPr>
        <p:txBody>
          <a:bodyPr/>
          <a:lstStyle>
            <a:lvl1pPr>
              <a:defRPr>
                <a:solidFill>
                  <a:schemeClr val="bg1"/>
                </a:solidFill>
              </a:defRPr>
            </a:lvl1pPr>
          </a:lstStyle>
          <a:p>
            <a:fld id="{DB5C3BE7-E80C-4D5C-8EB8-295547A75DAE}" type="datetimeFigureOut">
              <a:rPr lang="en-US" smtClean="0"/>
              <a:pPr/>
              <a:t>4/9/2021</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4934656" y="5893231"/>
            <a:ext cx="2271954"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7489526" y="5893231"/>
            <a:ext cx="1028111"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75" y="5594103"/>
            <a:ext cx="1299820"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4/9/2021</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pPr>
              <a:defRPr/>
            </a:pPr>
            <a:fld id="{F9606FCD-8B1C-4CD3-B2EB-B80CB8D7F44E}" type="slidenum">
              <a:rPr lang="en-US" altLang="en-US" smtClean="0"/>
              <a:pPr>
                <a:defRPr/>
              </a:pPr>
              <a:t>‹#›</a:t>
            </a:fld>
            <a:endParaRPr lang="en-US" alt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4184259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4/9/2021</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pPr>
              <a:defRPr/>
            </a:pPr>
            <a:fld id="{02FE5C84-C9F7-4975-83ED-36B92ACDC932}" type="slidenum">
              <a:rPr lang="en-US" altLang="en-US" smtClean="0"/>
              <a:pPr>
                <a:defRPr/>
              </a:pPr>
              <a:t>‹#›</a:t>
            </a:fld>
            <a:endParaRPr lang="en-US" alt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185167" y="269875"/>
            <a:ext cx="4337528" cy="5902326"/>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4715542" y="269880"/>
            <a:ext cx="4193000" cy="2820797"/>
          </a:xfrm>
        </p:spPr>
        <p:txBody>
          <a:bodyPr/>
          <a:lstStyle>
            <a:lvl1pPr marL="0" indent="0">
              <a:buNone/>
              <a:defRPr sz="18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4715542" y="3351409"/>
            <a:ext cx="4193000" cy="2820797"/>
          </a:xfrm>
        </p:spPr>
        <p:txBody>
          <a:bodyPr>
            <a:normAutofit/>
          </a:bodyPr>
          <a:lstStyle>
            <a:lvl1pPr marL="0" indent="0">
              <a:buNone/>
              <a:defRPr sz="18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330559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9144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52702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628650" y="4407411"/>
            <a:ext cx="7886700" cy="1865679"/>
          </a:xfrm>
        </p:spPr>
        <p:txBody>
          <a:bodyPr anchor="t">
            <a:normAutofit/>
          </a:bodyPr>
          <a:lstStyle>
            <a:lvl1pPr>
              <a:defRPr sz="405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628650" y="2907794"/>
            <a:ext cx="7886700" cy="1500187"/>
          </a:xfrm>
        </p:spPr>
        <p:txBody>
          <a:bodyPr anchor="b">
            <a:normAutofit/>
          </a:bodyPr>
          <a:lstStyle>
            <a:lvl1pPr marL="0" indent="0">
              <a:buNone/>
              <a:defRPr sz="2100">
                <a:solidFill>
                  <a:schemeClr val="accent3"/>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629842" y="1681163"/>
            <a:ext cx="3868340" cy="823912"/>
          </a:xfrm>
        </p:spPr>
        <p:txBody>
          <a:bodyPr anchor="b">
            <a:normAutofit/>
          </a:bodyPr>
          <a:lstStyle>
            <a:lvl1pPr marL="0" indent="0">
              <a:buNone/>
              <a:defRPr sz="21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4629151" y="1681163"/>
            <a:ext cx="3887391" cy="823912"/>
          </a:xfrm>
        </p:spPr>
        <p:txBody>
          <a:bodyPr anchor="b">
            <a:normAutofit/>
          </a:bodyPr>
          <a:lstStyle>
            <a:lvl1pPr marL="0" indent="0">
              <a:buNone/>
              <a:defRPr sz="2100" b="1">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4574286" y="0"/>
            <a:ext cx="4574286"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7477126" y="5841999"/>
            <a:ext cx="1666875"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4574286" y="0"/>
            <a:ext cx="4574286" cy="6858000"/>
          </a:xfrm>
        </p:spPr>
        <p:txBody>
          <a:bodyPr/>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629842" y="2057400"/>
            <a:ext cx="3753719" cy="3811588"/>
          </a:xfrm>
        </p:spPr>
        <p:txBody>
          <a:bodyPr>
            <a:normAutofit/>
          </a:bodyPr>
          <a:lstStyle>
            <a:lvl1pPr marL="0" indent="0">
              <a:buNone/>
              <a:defRPr sz="18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629842" y="457200"/>
            <a:ext cx="3753719" cy="1600200"/>
          </a:xfrm>
        </p:spPr>
        <p:txBody>
          <a:bodyPr anchor="b">
            <a:normAutofit/>
          </a:bodyPr>
          <a:lstStyle>
            <a:lvl1pPr>
              <a:defRPr sz="27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5943600" y="3"/>
            <a:ext cx="32004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4/9/2021</a:t>
            </a:fld>
            <a:endParaRPr lang="en-US"/>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51" y="6356350"/>
            <a:ext cx="689794"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1809360" y="6356353"/>
            <a:ext cx="2057400" cy="365125"/>
          </a:xfrm>
          <a:prstGeom prst="rect">
            <a:avLst/>
          </a:prstGeom>
        </p:spPr>
        <p:txBody>
          <a:bodyPr vert="horz" lIns="91440" tIns="45720" rIns="91440" bIns="45720" rtlCol="0" anchor="ctr"/>
          <a:lstStyle>
            <a:lvl1pPr algn="l">
              <a:defRPr sz="900" b="1" i="0">
                <a:solidFill>
                  <a:schemeClr val="bg2"/>
                </a:solidFill>
                <a:latin typeface="Franklin Gothic Demi" panose="020B0603020102020204" pitchFamily="34" charset="0"/>
              </a:defRPr>
            </a:lvl1pPr>
          </a:lstStyle>
          <a:p>
            <a:fld id="{DB5C3BE7-E80C-4D5C-8EB8-295547A75DAE}" type="datetimeFigureOut">
              <a:rPr lang="en-US" smtClean="0"/>
              <a:pPr/>
              <a:t>4/9/2021</a:t>
            </a:fld>
            <a:endParaRPr lang="en-US"/>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4146026" y="6356353"/>
            <a:ext cx="3086100" cy="365125"/>
          </a:xfrm>
          <a:prstGeom prst="rect">
            <a:avLst/>
          </a:prstGeom>
        </p:spPr>
        <p:txBody>
          <a:bodyPr vert="horz" lIns="91440" tIns="45720" rIns="91440" bIns="45720" rtlCol="0" anchor="ctr"/>
          <a:lstStyle>
            <a:lvl1pPr algn="ctr">
              <a:defRPr sz="9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7487240" y="6356353"/>
            <a:ext cx="1028111" cy="365125"/>
          </a:xfrm>
          <a:prstGeom prst="rect">
            <a:avLst/>
          </a:prstGeom>
        </p:spPr>
        <p:txBody>
          <a:bodyPr vert="horz" lIns="91440" tIns="45720" rIns="91440" bIns="45720" rtlCol="0" anchor="ctr"/>
          <a:lstStyle>
            <a:lvl1pPr algn="r">
              <a:defRPr sz="900" b="1" i="0">
                <a:solidFill>
                  <a:schemeClr val="bg2"/>
                </a:solidFill>
                <a:latin typeface="Franklin Gothic Demi" panose="020B0603020102020204" pitchFamily="34" charset="0"/>
              </a:defRPr>
            </a:lvl1pPr>
          </a:lstStyle>
          <a:p>
            <a:fld id="{A9EDB695-B233-4887-BF2C-7F3BB78C8EBC}" type="slidenum">
              <a:rPr lang="en-US" smtClean="0"/>
              <a:pPr/>
              <a:t>‹#›</a:t>
            </a:fld>
            <a:endParaRPr lang="en-US"/>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685783" rtl="0" eaLnBrk="1" latinLnBrk="0" hangingPunct="1">
        <a:lnSpc>
          <a:spcPct val="90000"/>
        </a:lnSpc>
        <a:spcBef>
          <a:spcPct val="0"/>
        </a:spcBef>
        <a:buNone/>
        <a:defRPr sz="3300" b="1" i="0" kern="1200">
          <a:solidFill>
            <a:schemeClr val="tx2"/>
          </a:solidFill>
          <a:latin typeface="Franklin Gothic Demi" panose="020B0603020102020204" pitchFamily="34" charset="0"/>
          <a:ea typeface="+mj-ea"/>
          <a:cs typeface="+mj-cs"/>
        </a:defRPr>
      </a:lvl1pPr>
    </p:titleStyle>
    <p:bodyStyle>
      <a:lvl1pPr marL="171446" indent="-171446" algn="l" defTabSz="685783" rtl="0" eaLnBrk="1" latinLnBrk="0" hangingPunct="1">
        <a:lnSpc>
          <a:spcPct val="100000"/>
        </a:lnSpc>
        <a:spcBef>
          <a:spcPts val="750"/>
        </a:spcBef>
        <a:spcAft>
          <a:spcPts val="750"/>
        </a:spcAft>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100000"/>
        </a:lnSpc>
        <a:spcBef>
          <a:spcPts val="375"/>
        </a:spcBef>
        <a:spcAft>
          <a:spcPts val="375"/>
        </a:spcAft>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375"/>
        </a:spcAft>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100000"/>
        </a:lnSpc>
        <a:spcBef>
          <a:spcPts val="375"/>
        </a:spcBef>
        <a:spcAft>
          <a:spcPts val="375"/>
        </a:spcAft>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375"/>
        </a:spcAft>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1809360" y="6356355"/>
            <a:ext cx="2057400" cy="365125"/>
          </a:xfrm>
          <a:prstGeom prst="rect">
            <a:avLst/>
          </a:prstGeom>
        </p:spPr>
        <p:txBody>
          <a:bodyPr vert="horz" lIns="91440" tIns="45720" rIns="91440" bIns="45720" rtlCol="0" anchor="ctr"/>
          <a:lstStyle>
            <a:lvl1pPr algn="l">
              <a:defRPr sz="675" b="1" i="0">
                <a:solidFill>
                  <a:schemeClr val="bg2"/>
                </a:solidFill>
                <a:latin typeface="Franklin Gothic Demi" panose="020B0603020102020204" pitchFamily="34" charset="0"/>
              </a:defRPr>
            </a:lvl1pPr>
          </a:lstStyle>
          <a:p>
            <a:fld id="{DB5C3BE7-E80C-4D5C-8EB8-295547A75DAE}" type="datetimeFigureOut">
              <a:rPr lang="en-US" smtClean="0"/>
              <a:pPr/>
              <a:t>4/9/2021</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4146026" y="6356355"/>
            <a:ext cx="3086100" cy="365125"/>
          </a:xfrm>
          <a:prstGeom prst="rect">
            <a:avLst/>
          </a:prstGeom>
        </p:spPr>
        <p:txBody>
          <a:bodyPr vert="horz" lIns="91440" tIns="45720" rIns="91440" bIns="45720" rtlCol="0" anchor="ctr"/>
          <a:lstStyle>
            <a:lvl1pPr algn="ctr">
              <a:defRPr sz="675"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7487241" y="6356355"/>
            <a:ext cx="1028111" cy="365125"/>
          </a:xfrm>
          <a:prstGeom prst="rect">
            <a:avLst/>
          </a:prstGeom>
        </p:spPr>
        <p:txBody>
          <a:bodyPr vert="horz" lIns="91440" tIns="45720" rIns="91440" bIns="45720" rtlCol="0" anchor="ctr"/>
          <a:lstStyle>
            <a:lvl1pPr algn="r">
              <a:defRPr sz="675" b="1" i="0">
                <a:solidFill>
                  <a:schemeClr val="bg2"/>
                </a:solidFill>
                <a:latin typeface="Franklin Gothic Demi" panose="020B0603020102020204" pitchFamily="34" charset="0"/>
              </a:defRPr>
            </a:lvl1pPr>
          </a:lstStyle>
          <a:p>
            <a:pPr>
              <a:defRPr/>
            </a:pPr>
            <a:fld id="{02FE5C84-C9F7-4975-83ED-36B92ACDC932}" type="slidenum">
              <a:rPr lang="en-US" altLang="en-US" smtClean="0"/>
              <a:pPr>
                <a:defRPr/>
              </a:pPr>
              <a:t>‹#›</a:t>
            </a:fld>
            <a:endParaRPr lang="en-US" altLang="en-US" dirty="0"/>
          </a:p>
        </p:txBody>
      </p:sp>
    </p:spTree>
    <p:extLst>
      <p:ext uri="{BB962C8B-B14F-4D97-AF65-F5344CB8AC3E}">
        <p14:creationId xmlns:p14="http://schemas.microsoft.com/office/powerpoint/2010/main" val="1957469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37" rtl="0" eaLnBrk="1" latinLnBrk="0" hangingPunct="1">
        <a:lnSpc>
          <a:spcPct val="90000"/>
        </a:lnSpc>
        <a:spcBef>
          <a:spcPct val="0"/>
        </a:spcBef>
        <a:buNone/>
        <a:defRPr sz="2475" b="1" i="0" kern="1200">
          <a:solidFill>
            <a:schemeClr val="tx2"/>
          </a:solidFill>
          <a:latin typeface="Franklin Gothic Demi" panose="020B0603020102020204" pitchFamily="34" charset="0"/>
          <a:ea typeface="+mj-ea"/>
          <a:cs typeface="+mj-cs"/>
        </a:defRPr>
      </a:lvl1pPr>
    </p:titleStyle>
    <p:bodyStyle>
      <a:lvl1pPr marL="128585" indent="-128585" algn="l" defTabSz="514337" rtl="0" eaLnBrk="1" latinLnBrk="0" hangingPunct="1">
        <a:lnSpc>
          <a:spcPct val="100000"/>
        </a:lnSpc>
        <a:spcBef>
          <a:spcPts val="563"/>
        </a:spcBef>
        <a:spcAft>
          <a:spcPts val="563"/>
        </a:spcAft>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100000"/>
        </a:lnSpc>
        <a:spcBef>
          <a:spcPts val="281"/>
        </a:spcBef>
        <a:spcAft>
          <a:spcPts val="281"/>
        </a:spcAft>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100000"/>
        </a:lnSpc>
        <a:spcBef>
          <a:spcPts val="281"/>
        </a:spcBef>
        <a:spcAft>
          <a:spcPts val="281"/>
        </a:spcAft>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100000"/>
        </a:lnSpc>
        <a:spcBef>
          <a:spcPts val="281"/>
        </a:spcBef>
        <a:spcAft>
          <a:spcPts val="281"/>
        </a:spcAft>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100000"/>
        </a:lnSpc>
        <a:spcBef>
          <a:spcPts val="281"/>
        </a:spcBef>
        <a:spcAft>
          <a:spcPts val="281"/>
        </a:spcAft>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mason@iup.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Publications/OSHA3993.pdf"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www.osha.gov/coronavirus/guidance/industry#collapse7" TargetMode="External"/><Relationship Id="rId13" Type="http://schemas.openxmlformats.org/officeDocument/2006/relationships/hyperlink" Target="https://www.osha.gov/coronavirus/guidance/industry#collapse39" TargetMode="External"/><Relationship Id="rId18" Type="http://schemas.openxmlformats.org/officeDocument/2006/relationships/hyperlink" Target="https://www.osha.gov/coronavirus/guidance/industry#collapse23" TargetMode="External"/><Relationship Id="rId26" Type="http://schemas.openxmlformats.org/officeDocument/2006/relationships/hyperlink" Target="https://www.osha.gov/coronavirus/guidance/industry#collapse9" TargetMode="External"/><Relationship Id="rId3" Type="http://schemas.openxmlformats.org/officeDocument/2006/relationships/hyperlink" Target="https://www.osha.gov/coronavirus/guidance/industry#collapse16" TargetMode="External"/><Relationship Id="rId21" Type="http://schemas.openxmlformats.org/officeDocument/2006/relationships/hyperlink" Target="https://www.osha.gov/coronavirus/guidance/industry#collapse28" TargetMode="External"/><Relationship Id="rId7" Type="http://schemas.openxmlformats.org/officeDocument/2006/relationships/hyperlink" Target="https://www.osha.gov/coronavirus/guidance/industry#collapse36" TargetMode="External"/><Relationship Id="rId12" Type="http://schemas.openxmlformats.org/officeDocument/2006/relationships/hyperlink" Target="https://www.osha.gov/coronavirus/guidance/industry#collapse19" TargetMode="External"/><Relationship Id="rId17" Type="http://schemas.openxmlformats.org/officeDocument/2006/relationships/hyperlink" Target="https://www.osha.gov/coronavirus/guidance/industry#collapse6" TargetMode="External"/><Relationship Id="rId25" Type="http://schemas.openxmlformats.org/officeDocument/2006/relationships/hyperlink" Target="https://www.osha.gov/coronavirus/guidance/industry#collapse45" TargetMode="External"/><Relationship Id="rId2" Type="http://schemas.openxmlformats.org/officeDocument/2006/relationships/hyperlink" Target="https://www.osha.gov/coronavirus/guidance/industry#collapse1" TargetMode="External"/><Relationship Id="rId16" Type="http://schemas.openxmlformats.org/officeDocument/2006/relationships/hyperlink" Target="https://www.osha.gov/coronavirus/guidance/industry#collapse41" TargetMode="External"/><Relationship Id="rId20" Type="http://schemas.openxmlformats.org/officeDocument/2006/relationships/hyperlink" Target="https://www.osha.gov/coronavirus/guidance/industry#collapse5" TargetMode="External"/><Relationship Id="rId29" Type="http://schemas.openxmlformats.org/officeDocument/2006/relationships/hyperlink" Target="https://www.osha.gov/coronavirus/guidance/industry#collapse15" TargetMode="External"/><Relationship Id="rId1" Type="http://schemas.openxmlformats.org/officeDocument/2006/relationships/slideLayout" Target="../slideLayouts/slideLayout1.xml"/><Relationship Id="rId6" Type="http://schemas.openxmlformats.org/officeDocument/2006/relationships/hyperlink" Target="https://www.osha.gov/coronavirus/guidance/industry#collapse17" TargetMode="External"/><Relationship Id="rId11" Type="http://schemas.openxmlformats.org/officeDocument/2006/relationships/hyperlink" Target="https://www.osha.gov/coronavirus/guidance/industry#collapse8" TargetMode="External"/><Relationship Id="rId24" Type="http://schemas.openxmlformats.org/officeDocument/2006/relationships/hyperlink" Target="https://www.osha.gov/coronavirus/guidance/industry#collapse29" TargetMode="External"/><Relationship Id="rId5" Type="http://schemas.openxmlformats.org/officeDocument/2006/relationships/hyperlink" Target="https://www.osha.gov/coronavirus/guidance/industry#collapse12" TargetMode="External"/><Relationship Id="rId15" Type="http://schemas.openxmlformats.org/officeDocument/2006/relationships/hyperlink" Target="https://www.osha.gov/coronavirus/guidance/industry#collapse22" TargetMode="External"/><Relationship Id="rId23" Type="http://schemas.openxmlformats.org/officeDocument/2006/relationships/hyperlink" Target="https://www.osha.gov/coronavirus/guidance/industry#collapse13" TargetMode="External"/><Relationship Id="rId28" Type="http://schemas.openxmlformats.org/officeDocument/2006/relationships/hyperlink" Target="https://www.osha.gov/coronavirus/guidance/industry#collapse50" TargetMode="External"/><Relationship Id="rId10" Type="http://schemas.openxmlformats.org/officeDocument/2006/relationships/hyperlink" Target="https://www.osha.gov/coronavirus/guidance/industry#collapse38" TargetMode="External"/><Relationship Id="rId19" Type="http://schemas.openxmlformats.org/officeDocument/2006/relationships/hyperlink" Target="https://www.osha.gov/coronavirus/guidance/industry#collapse42" TargetMode="External"/><Relationship Id="rId31" Type="http://schemas.openxmlformats.org/officeDocument/2006/relationships/hyperlink" Target="https://www.osha.gov/coronavirus/guidance/industry#collapse51" TargetMode="External"/><Relationship Id="rId4" Type="http://schemas.openxmlformats.org/officeDocument/2006/relationships/hyperlink" Target="https://www.osha.gov/coronavirus/guidance/industry#collapse34" TargetMode="External"/><Relationship Id="rId9" Type="http://schemas.openxmlformats.org/officeDocument/2006/relationships/hyperlink" Target="https://www.osha.gov/coronavirus/guidance/industry#collapse18" TargetMode="External"/><Relationship Id="rId14" Type="http://schemas.openxmlformats.org/officeDocument/2006/relationships/hyperlink" Target="https://www.osha.gov/coronavirus/guidance/industry#collapse2" TargetMode="External"/><Relationship Id="rId22" Type="http://schemas.openxmlformats.org/officeDocument/2006/relationships/hyperlink" Target="https://www.osha.gov/coronavirus/guidance/industry#collapse43" TargetMode="External"/><Relationship Id="rId27" Type="http://schemas.openxmlformats.org/officeDocument/2006/relationships/hyperlink" Target="https://www.osha.gov/coronavirus/guidance/industry#collapse32" TargetMode="External"/><Relationship Id="rId30" Type="http://schemas.openxmlformats.org/officeDocument/2006/relationships/hyperlink" Target="https://www.osha.gov/coronavirus/guidance/industry#collapse33"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osha.gov/sites/default/files/enforcement/directives/DIR_2021-01_CPL-03.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nam04.safelinks.protection.outlook.com/?url=https%3A%2F%2Fwww.doli.virginia.gov%2Fproposed-permanent-standard-for-infectious-disease-prevention-for-covid-19%2F&amp;data=04%7C01%7Crmason%40iup.edu%7C76415c2376454f01bb0c08d8bdbb1450%7C96704ed7a3e14bb8ba918b63ee16883e%7C0%7C0%7C637467958622948949%7CUnknown%7CTWFpbGZsb3d8eyJWIjoiMC4wLjAwMDAiLCJQIjoiV2luMzIiLCJBTiI6Ik1haWwiLCJXVCI6Mn0%3D%7C1000&amp;sdata=LavrCjwteHQAKc6eCkJJOfE3unFeLKYn11JJQxyEhl4%3D&amp;reserved=0" TargetMode="External"/><Relationship Id="rId4" Type="http://schemas.openxmlformats.org/officeDocument/2006/relationships/hyperlink" Target="https://www.osha.gov/memos/2021-03-12/updated-interim-enforcement-response-plan-coronavirus-disease-2019-covid-19"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2.xml"/><Relationship Id="rId4" Type="http://schemas.openxmlformats.org/officeDocument/2006/relationships/hyperlink" Target="https://twitter.com/search?q=PA%20OSHA%20Consultation&amp;src=sav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mason@iup.edu"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70A785-6E36-4926-BE85-B66D3E7F57D0}"/>
              </a:ext>
            </a:extLst>
          </p:cNvPr>
          <p:cNvSpPr/>
          <p:nvPr/>
        </p:nvSpPr>
        <p:spPr>
          <a:xfrm>
            <a:off x="2188419" y="599644"/>
            <a:ext cx="5501640" cy="5724644"/>
          </a:xfrm>
          <a:prstGeom prst="rect">
            <a:avLst/>
          </a:prstGeom>
        </p:spPr>
        <p:txBody>
          <a:bodyPr wrap="square">
            <a:spAutoFit/>
          </a:bodyPr>
          <a:lstStyle/>
          <a:p>
            <a:pPr algn="ctr"/>
            <a:r>
              <a:rPr lang="en-US" altLang="en-US" sz="6000" b="1" dirty="0">
                <a:solidFill>
                  <a:schemeClr val="bg1"/>
                </a:solidFill>
              </a:rPr>
              <a:t>Welcome</a:t>
            </a:r>
            <a:br>
              <a:rPr lang="en-US" altLang="en-US" sz="6000" b="1" dirty="0">
                <a:solidFill>
                  <a:schemeClr val="bg1"/>
                </a:solidFill>
              </a:rPr>
            </a:br>
            <a:r>
              <a:rPr lang="en-US" altLang="en-US" sz="2000" b="1" dirty="0">
                <a:solidFill>
                  <a:schemeClr val="bg1"/>
                </a:solidFill>
              </a:rPr>
              <a:t> </a:t>
            </a:r>
            <a:br>
              <a:rPr lang="en-US" altLang="en-US" sz="3200" b="1" dirty="0">
                <a:solidFill>
                  <a:schemeClr val="bg1"/>
                </a:solidFill>
              </a:rPr>
            </a:br>
            <a:r>
              <a:rPr lang="en-US" altLang="en-US" sz="3200" b="1" dirty="0">
                <a:solidFill>
                  <a:schemeClr val="accent3"/>
                </a:solidFill>
              </a:rPr>
              <a:t>Understanding the New OSHA COVID-19 NEP </a:t>
            </a:r>
            <a:r>
              <a:rPr lang="en-US" altLang="en-US" sz="2800" b="1" dirty="0">
                <a:solidFill>
                  <a:schemeClr val="accent3"/>
                </a:solidFill>
              </a:rPr>
              <a:t>(National Emphasis Program)</a:t>
            </a:r>
          </a:p>
          <a:p>
            <a:pPr algn="ctr"/>
            <a:br>
              <a:rPr lang="en-US" altLang="en-US" sz="2400" b="1" u="sng" dirty="0">
                <a:solidFill>
                  <a:schemeClr val="accent3"/>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u="sng" dirty="0">
                <a:solidFill>
                  <a:schemeClr val="bg1"/>
                </a:solidFill>
              </a:rPr>
              <a:t>Rick Mason, CSP, CIH, CHMM</a:t>
            </a:r>
          </a:p>
          <a:p>
            <a:pPr algn="ctr"/>
            <a:r>
              <a:rPr lang="en-US" altLang="en-US" u="sng" dirty="0">
                <a:solidFill>
                  <a:schemeClr val="bg1"/>
                </a:solidFill>
              </a:rPr>
              <a:t>Safety &amp; Health Consultant </a:t>
            </a:r>
          </a:p>
          <a:p>
            <a:pPr algn="ctr"/>
            <a:r>
              <a:rPr lang="en-US" altLang="en-US" b="1" u="sng" dirty="0">
                <a:solidFill>
                  <a:schemeClr val="bg1"/>
                </a:solidFill>
              </a:rPr>
              <a:t>Pennsylvania OSHA Consultation</a:t>
            </a:r>
          </a:p>
          <a:p>
            <a:pPr algn="ctr"/>
            <a:br>
              <a:rPr lang="en-US" altLang="en-US" dirty="0">
                <a:solidFill>
                  <a:schemeClr val="bg1"/>
                </a:solidFill>
              </a:rPr>
            </a:br>
            <a:r>
              <a:rPr lang="en-US" altLang="en-US" sz="1400" b="1" dirty="0">
                <a:solidFill>
                  <a:schemeClr val="bg1"/>
                </a:solidFill>
              </a:rPr>
              <a:t>Pennsylvania OSHA Consultation Office</a:t>
            </a:r>
            <a:br>
              <a:rPr lang="en-US" altLang="en-US" sz="1400" b="1" dirty="0">
                <a:solidFill>
                  <a:schemeClr val="bg1"/>
                </a:solidFill>
              </a:rPr>
            </a:br>
            <a:r>
              <a:rPr lang="en-US" altLang="en-US" sz="1400" dirty="0">
                <a:solidFill>
                  <a:schemeClr val="bg1"/>
                </a:solidFill>
              </a:rPr>
              <a:t>Phone: 800-382-1241 or 724-357-4095</a:t>
            </a:r>
            <a:br>
              <a:rPr lang="en-US" altLang="en-US" sz="1400" dirty="0">
                <a:solidFill>
                  <a:schemeClr val="bg1"/>
                </a:solidFill>
              </a:rPr>
            </a:br>
            <a:r>
              <a:rPr lang="en-US" altLang="en-US" sz="1400" dirty="0">
                <a:solidFill>
                  <a:schemeClr val="bg1"/>
                </a:solidFill>
              </a:rPr>
              <a:t>Website</a:t>
            </a:r>
            <a:r>
              <a:rPr lang="en-US" altLang="en-US" sz="1400" b="1" dirty="0">
                <a:solidFill>
                  <a:schemeClr val="bg1"/>
                </a:solidFill>
              </a:rPr>
              <a:t>: </a:t>
            </a:r>
            <a:r>
              <a:rPr lang="en-US" altLang="en-US" sz="1400"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sz="1400" dirty="0">
              <a:solidFill>
                <a:schemeClr val="bg1"/>
              </a:solidFill>
            </a:endParaRPr>
          </a:p>
        </p:txBody>
      </p:sp>
    </p:spTree>
    <p:extLst>
      <p:ext uri="{BB962C8B-B14F-4D97-AF65-F5344CB8AC3E}">
        <p14:creationId xmlns:p14="http://schemas.microsoft.com/office/powerpoint/2010/main" val="96067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N</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ATIONAL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MPHASIS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P</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ROGRAM</a:t>
            </a:r>
            <a:b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 Who is covered?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799771"/>
            <a:ext cx="8167481" cy="4693101"/>
          </a:xfrm>
        </p:spPr>
        <p:txBody>
          <a:bodyPr>
            <a:normAutofit/>
          </a:bodyPr>
          <a:lstStyle/>
          <a:p>
            <a:pPr marL="0" indent="0">
              <a:buNone/>
            </a:pPr>
            <a:r>
              <a:rPr lang="en-US" sz="2600" u="sng" dirty="0"/>
              <a:t>Appendix A</a:t>
            </a:r>
            <a:r>
              <a:rPr lang="en-US" sz="2600" dirty="0"/>
              <a:t>. Table 1. Targeted Industries in Healthcare</a:t>
            </a:r>
          </a:p>
          <a:p>
            <a:pPr marL="0" indent="0">
              <a:buNone/>
            </a:pPr>
            <a:endParaRPr lang="en-US" dirty="0"/>
          </a:p>
          <a:p>
            <a:pPr marL="0" indent="0">
              <a:buNone/>
            </a:pPr>
            <a:r>
              <a:rPr lang="en-US" dirty="0"/>
              <a:t>  </a:t>
            </a:r>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r>
              <a:rPr lang="en-US" sz="1400" dirty="0"/>
              <a:t>   NAICS codes in Appendix A were derived from a review of OSHA’s enforcement activities in 2020</a:t>
            </a:r>
          </a:p>
          <a:p>
            <a:pPr marL="0" indent="0">
              <a:buNone/>
            </a:pPr>
            <a:endParaRPr lang="en-US" dirty="0"/>
          </a:p>
        </p:txBody>
      </p:sp>
      <p:graphicFrame>
        <p:nvGraphicFramePr>
          <p:cNvPr id="2" name="Table 1">
            <a:extLst>
              <a:ext uri="{FF2B5EF4-FFF2-40B4-BE49-F238E27FC236}">
                <a16:creationId xmlns:a16="http://schemas.microsoft.com/office/drawing/2014/main" id="{8EDE2A53-D7F9-4A5B-BA8D-6DFBAD13ED3A}"/>
              </a:ext>
            </a:extLst>
          </p:cNvPr>
          <p:cNvGraphicFramePr>
            <a:graphicFrameLocks noGrp="1"/>
          </p:cNvGraphicFramePr>
          <p:nvPr>
            <p:extLst>
              <p:ext uri="{D42A27DB-BD31-4B8C-83A1-F6EECF244321}">
                <p14:modId xmlns:p14="http://schemas.microsoft.com/office/powerpoint/2010/main" val="1088510102"/>
              </p:ext>
            </p:extLst>
          </p:nvPr>
        </p:nvGraphicFramePr>
        <p:xfrm>
          <a:off x="522514" y="2351146"/>
          <a:ext cx="8167481" cy="3527142"/>
        </p:xfrm>
        <a:graphic>
          <a:graphicData uri="http://schemas.openxmlformats.org/drawingml/2006/table">
            <a:tbl>
              <a:tblPr>
                <a:tableStyleId>{5C22544A-7EE6-4342-B048-85BDC9FD1C3A}</a:tableStyleId>
              </a:tblPr>
              <a:tblGrid>
                <a:gridCol w="988179">
                  <a:extLst>
                    <a:ext uri="{9D8B030D-6E8A-4147-A177-3AD203B41FA5}">
                      <a16:colId xmlns:a16="http://schemas.microsoft.com/office/drawing/2014/main" val="4054644334"/>
                    </a:ext>
                  </a:extLst>
                </a:gridCol>
                <a:gridCol w="2563261">
                  <a:extLst>
                    <a:ext uri="{9D8B030D-6E8A-4147-A177-3AD203B41FA5}">
                      <a16:colId xmlns:a16="http://schemas.microsoft.com/office/drawing/2014/main" val="2062922044"/>
                    </a:ext>
                  </a:extLst>
                </a:gridCol>
                <a:gridCol w="1444549">
                  <a:extLst>
                    <a:ext uri="{9D8B030D-6E8A-4147-A177-3AD203B41FA5}">
                      <a16:colId xmlns:a16="http://schemas.microsoft.com/office/drawing/2014/main" val="3379479151"/>
                    </a:ext>
                  </a:extLst>
                </a:gridCol>
                <a:gridCol w="3171492">
                  <a:extLst>
                    <a:ext uri="{9D8B030D-6E8A-4147-A177-3AD203B41FA5}">
                      <a16:colId xmlns:a16="http://schemas.microsoft.com/office/drawing/2014/main" val="406616707"/>
                    </a:ext>
                  </a:extLst>
                </a:gridCol>
              </a:tblGrid>
              <a:tr h="587857">
                <a:tc>
                  <a:txBody>
                    <a:bodyPr/>
                    <a:lstStyle/>
                    <a:p>
                      <a:pPr algn="r" fontAlgn="b"/>
                      <a:r>
                        <a:rPr lang="en-US" sz="2700" u="none" strike="noStrike" dirty="0">
                          <a:effectLst/>
                        </a:rPr>
                        <a:t>621111</a:t>
                      </a:r>
                      <a:endParaRPr lang="en-US" sz="27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800" u="none" strike="noStrike" dirty="0">
                          <a:effectLst/>
                        </a:rPr>
                        <a:t>   </a:t>
                      </a:r>
                      <a:r>
                        <a:rPr lang="en-US" sz="1400" u="none" strike="noStrike" dirty="0">
                          <a:effectLst/>
                        </a:rPr>
                        <a:t>Offices of Physicians (except Mental Health Specialists)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622310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Specialty (except Psychiatric and Substance Abuse) Hospitals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502868187"/>
                  </a:ext>
                </a:extLst>
              </a:tr>
              <a:tr h="587857">
                <a:tc>
                  <a:txBody>
                    <a:bodyPr/>
                    <a:lstStyle/>
                    <a:p>
                      <a:pPr algn="r" fontAlgn="b"/>
                      <a:r>
                        <a:rPr lang="en-US" sz="2400" u="none" strike="noStrike" dirty="0">
                          <a:effectLst/>
                        </a:rPr>
                        <a:t>621210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Offices of Dentists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623110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Nursing Care Facilities (Skilled Nursing Facilities)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89853451"/>
                  </a:ext>
                </a:extLst>
              </a:tr>
              <a:tr h="587857">
                <a:tc>
                  <a:txBody>
                    <a:bodyPr/>
                    <a:lstStyle/>
                    <a:p>
                      <a:pPr algn="r" fontAlgn="b"/>
                      <a:r>
                        <a:rPr lang="en-US" sz="2400" u="none" strike="noStrike" dirty="0">
                          <a:effectLst/>
                        </a:rPr>
                        <a:t>621610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Home Health Care Services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623210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Residential Intellectual and Developmental Disability Facilities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023351069"/>
                  </a:ext>
                </a:extLst>
              </a:tr>
              <a:tr h="587857">
                <a:tc>
                  <a:txBody>
                    <a:bodyPr/>
                    <a:lstStyle/>
                    <a:p>
                      <a:pPr algn="r" fontAlgn="b"/>
                      <a:r>
                        <a:rPr lang="en-US" sz="2400" u="none" strike="noStrike" dirty="0">
                          <a:effectLst/>
                        </a:rPr>
                        <a:t>621910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Ambulance Services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623311</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Continuing Care Retirement Communities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826896765"/>
                  </a:ext>
                </a:extLst>
              </a:tr>
              <a:tr h="587857">
                <a:tc>
                  <a:txBody>
                    <a:bodyPr/>
                    <a:lstStyle/>
                    <a:p>
                      <a:pPr algn="r" fontAlgn="b"/>
                      <a:r>
                        <a:rPr lang="en-US" sz="2400" u="none" strike="noStrike" dirty="0">
                          <a:effectLst/>
                        </a:rPr>
                        <a:t>622110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General Medical and Surgical Hospitals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623312</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Assisted Living Facilities for the Elderly</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40561258"/>
                  </a:ext>
                </a:extLst>
              </a:tr>
              <a:tr h="587857">
                <a:tc>
                  <a:txBody>
                    <a:bodyPr/>
                    <a:lstStyle/>
                    <a:p>
                      <a:pPr algn="r" fontAlgn="b"/>
                      <a:r>
                        <a:rPr lang="en-US" sz="2400" u="none" strike="noStrike" dirty="0">
                          <a:effectLst/>
                        </a:rPr>
                        <a:t>622210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Psychiatric and Substance Abuse Hospitals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31150919"/>
                  </a:ext>
                </a:extLst>
              </a:tr>
            </a:tbl>
          </a:graphicData>
        </a:graphic>
      </p:graphicFrame>
    </p:spTree>
    <p:extLst>
      <p:ext uri="{BB962C8B-B14F-4D97-AF65-F5344CB8AC3E}">
        <p14:creationId xmlns:p14="http://schemas.microsoft.com/office/powerpoint/2010/main" val="261470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N</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ATIONAL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MPHASIS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P</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ROGRAM</a:t>
            </a:r>
            <a:b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 Who is covered?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690691"/>
            <a:ext cx="8167481" cy="4506909"/>
          </a:xfrm>
        </p:spPr>
        <p:txBody>
          <a:bodyPr>
            <a:normAutofit fontScale="92500"/>
          </a:bodyPr>
          <a:lstStyle/>
          <a:p>
            <a:pPr marL="0" indent="0">
              <a:buNone/>
            </a:pPr>
            <a:r>
              <a:rPr lang="en-US" sz="2600" u="sng" dirty="0"/>
              <a:t>Appendix A</a:t>
            </a:r>
            <a:r>
              <a:rPr lang="en-US" sz="2600" dirty="0"/>
              <a:t>. Table 2. Targeted Industries for non-Healthcare </a:t>
            </a:r>
          </a:p>
          <a:p>
            <a:pPr marL="0" indent="0">
              <a:buNone/>
            </a:pPr>
            <a:endParaRPr lang="en-US" dirty="0"/>
          </a:p>
          <a:p>
            <a:pPr marL="0" indent="0">
              <a:buNone/>
            </a:pPr>
            <a:r>
              <a:rPr lang="en-US" dirty="0"/>
              <a:t>  </a:t>
            </a:r>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r>
              <a:rPr lang="en-US" sz="1400" dirty="0"/>
              <a:t>*Note:  Establishments within the Temporary Help Services (NAICS 561320) industry should not be automatically included in the targeting list for programmed inspections. Although this industry has been among the top industries with OSHA enforcement activities related to COVID-19, this has primarily occurred where services occurred at host healthcare facilities and other high-hazard workplaces.</a:t>
            </a:r>
          </a:p>
          <a:p>
            <a:pPr marL="0" indent="0">
              <a:buNone/>
            </a:pPr>
            <a:endParaRPr lang="en-US" sz="1350" dirty="0"/>
          </a:p>
          <a:p>
            <a:pPr marL="0" indent="0">
              <a:buNone/>
            </a:pPr>
            <a:endParaRPr lang="en-US" dirty="0"/>
          </a:p>
        </p:txBody>
      </p:sp>
      <p:graphicFrame>
        <p:nvGraphicFramePr>
          <p:cNvPr id="2" name="Table 1">
            <a:extLst>
              <a:ext uri="{FF2B5EF4-FFF2-40B4-BE49-F238E27FC236}">
                <a16:creationId xmlns:a16="http://schemas.microsoft.com/office/drawing/2014/main" id="{8EDE2A53-D7F9-4A5B-BA8D-6DFBAD13ED3A}"/>
              </a:ext>
            </a:extLst>
          </p:cNvPr>
          <p:cNvGraphicFramePr>
            <a:graphicFrameLocks noGrp="1"/>
          </p:cNvGraphicFramePr>
          <p:nvPr>
            <p:extLst>
              <p:ext uri="{D42A27DB-BD31-4B8C-83A1-F6EECF244321}">
                <p14:modId xmlns:p14="http://schemas.microsoft.com/office/powerpoint/2010/main" val="1647870477"/>
              </p:ext>
            </p:extLst>
          </p:nvPr>
        </p:nvGraphicFramePr>
        <p:xfrm>
          <a:off x="628650" y="2206171"/>
          <a:ext cx="7886700" cy="2844801"/>
        </p:xfrm>
        <a:graphic>
          <a:graphicData uri="http://schemas.openxmlformats.org/drawingml/2006/table">
            <a:tbl>
              <a:tblPr>
                <a:tableStyleId>{5C22544A-7EE6-4342-B048-85BDC9FD1C3A}</a:tableStyleId>
              </a:tblPr>
              <a:tblGrid>
                <a:gridCol w="993618">
                  <a:extLst>
                    <a:ext uri="{9D8B030D-6E8A-4147-A177-3AD203B41FA5}">
                      <a16:colId xmlns:a16="http://schemas.microsoft.com/office/drawing/2014/main" val="4054644334"/>
                    </a:ext>
                  </a:extLst>
                </a:gridCol>
                <a:gridCol w="2584743">
                  <a:extLst>
                    <a:ext uri="{9D8B030D-6E8A-4147-A177-3AD203B41FA5}">
                      <a16:colId xmlns:a16="http://schemas.microsoft.com/office/drawing/2014/main" val="2062922044"/>
                    </a:ext>
                  </a:extLst>
                </a:gridCol>
                <a:gridCol w="1263286">
                  <a:extLst>
                    <a:ext uri="{9D8B030D-6E8A-4147-A177-3AD203B41FA5}">
                      <a16:colId xmlns:a16="http://schemas.microsoft.com/office/drawing/2014/main" val="3379479151"/>
                    </a:ext>
                  </a:extLst>
                </a:gridCol>
                <a:gridCol w="3045053">
                  <a:extLst>
                    <a:ext uri="{9D8B030D-6E8A-4147-A177-3AD203B41FA5}">
                      <a16:colId xmlns:a16="http://schemas.microsoft.com/office/drawing/2014/main" val="406616707"/>
                    </a:ext>
                  </a:extLst>
                </a:gridCol>
              </a:tblGrid>
              <a:tr h="525830">
                <a:tc>
                  <a:txBody>
                    <a:bodyPr/>
                    <a:lstStyle/>
                    <a:p>
                      <a:pPr algn="r" fontAlgn="b"/>
                      <a:r>
                        <a:rPr lang="en-US" sz="2400" u="none" strike="noStrike" dirty="0">
                          <a:effectLst/>
                        </a:rPr>
                        <a:t>311612</a:t>
                      </a:r>
                      <a:endParaRPr lang="en-US" sz="27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800" u="none" strike="noStrike" dirty="0">
                          <a:effectLst/>
                        </a:rPr>
                        <a:t>   </a:t>
                      </a:r>
                      <a:r>
                        <a:rPr lang="en-US" sz="1400" u="none" strike="noStrike" dirty="0">
                          <a:effectLst/>
                        </a:rPr>
                        <a:t>Meat Processed from Carcasses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493110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General Warehousing and Storage  </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502868187"/>
                  </a:ext>
                </a:extLst>
              </a:tr>
              <a:tr h="525830">
                <a:tc>
                  <a:txBody>
                    <a:bodyPr/>
                    <a:lstStyle/>
                    <a:p>
                      <a:pPr algn="r" fontAlgn="b"/>
                      <a:r>
                        <a:rPr lang="en-US" sz="2400" u="none" strike="noStrike" dirty="0">
                          <a:effectLst/>
                        </a:rPr>
                        <a:t>311611</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Animal (except Poultry) Slaughtering</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561320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Temporary Help Services</a:t>
                      </a:r>
                      <a:r>
                        <a:rPr lang="en-US" sz="1800" u="none" strike="noStrike" dirty="0">
                          <a:effectLst/>
                        </a:rPr>
                        <a:t>*</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89853451"/>
                  </a:ext>
                </a:extLst>
              </a:tr>
              <a:tr h="525830">
                <a:tc>
                  <a:txBody>
                    <a:bodyPr/>
                    <a:lstStyle/>
                    <a:p>
                      <a:pPr algn="r" fontAlgn="b"/>
                      <a:r>
                        <a:rPr lang="en-US" sz="2400" u="none" strike="noStrike" dirty="0">
                          <a:effectLst/>
                        </a:rPr>
                        <a:t>311615</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Poultry Processing</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722511</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Full-Service Restaurants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023351069"/>
                  </a:ext>
                </a:extLst>
              </a:tr>
              <a:tr h="741481">
                <a:tc>
                  <a:txBody>
                    <a:bodyPr/>
                    <a:lstStyle/>
                    <a:p>
                      <a:pPr algn="r" fontAlgn="b"/>
                      <a:r>
                        <a:rPr lang="en-US" sz="2400" u="none" strike="noStrike" dirty="0">
                          <a:effectLst/>
                        </a:rPr>
                        <a:t>445110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Supermarkets and Other Grocery (except Convenience) Stores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722513</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Limited-Service Restaurants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826896765"/>
                  </a:ext>
                </a:extLst>
              </a:tr>
              <a:tr h="525830">
                <a:tc>
                  <a:txBody>
                    <a:bodyPr/>
                    <a:lstStyle/>
                    <a:p>
                      <a:pPr algn="r" fontAlgn="b"/>
                      <a:r>
                        <a:rPr lang="en-US" sz="2400" u="none" strike="noStrike" dirty="0">
                          <a:effectLst/>
                        </a:rPr>
                        <a:t>452112</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Discount Department Stores</a:t>
                      </a:r>
                      <a:endParaRPr lang="en-US"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400" u="none" strike="noStrike" dirty="0">
                          <a:effectLst/>
                        </a:rPr>
                        <a:t>922140</a:t>
                      </a:r>
                      <a:endParaRPr lang="en-US" sz="24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rtl="0" fontAlgn="b"/>
                      <a:r>
                        <a:rPr lang="en-US" sz="1400" u="none" strike="noStrike" dirty="0">
                          <a:effectLst/>
                        </a:rPr>
                        <a:t>Correctional Institutions</a:t>
                      </a:r>
                      <a:endParaRPr lang="en-US"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40561258"/>
                  </a:ext>
                </a:extLst>
              </a:tr>
            </a:tbl>
          </a:graphicData>
        </a:graphic>
      </p:graphicFrame>
    </p:spTree>
    <p:extLst>
      <p:ext uri="{BB962C8B-B14F-4D97-AF65-F5344CB8AC3E}">
        <p14:creationId xmlns:p14="http://schemas.microsoft.com/office/powerpoint/2010/main" val="129972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688025"/>
            <a:ext cx="7886700" cy="994172"/>
          </a:xfrm>
        </p:spPr>
        <p:txBody>
          <a:bodyPr>
            <a:normAutofit fontScale="90000"/>
          </a:bodyPr>
          <a:lstStyle/>
          <a:p>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N</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ATIONAL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MPHASIS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P</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ROGRAM</a:t>
            </a:r>
            <a:b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 Who is covered?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682197"/>
            <a:ext cx="8167481" cy="4318553"/>
          </a:xfrm>
        </p:spPr>
        <p:txBody>
          <a:bodyPr>
            <a:normAutofit/>
          </a:bodyPr>
          <a:lstStyle/>
          <a:p>
            <a:pPr marL="0" indent="0">
              <a:buNone/>
            </a:pPr>
            <a:r>
              <a:rPr lang="en-US" u="sng" dirty="0"/>
              <a:t>Appendix B</a:t>
            </a:r>
            <a:r>
              <a:rPr lang="en-US" dirty="0"/>
              <a:t>:  Secondary Target Industries for the COVID-19 NEP</a:t>
            </a:r>
          </a:p>
          <a:p>
            <a:pPr marL="0" indent="0">
              <a:buNone/>
            </a:pPr>
            <a:endParaRPr lang="en-US" dirty="0"/>
          </a:p>
          <a:p>
            <a:pPr marL="0" indent="0">
              <a:buNone/>
            </a:pPr>
            <a:r>
              <a:rPr lang="en-US" dirty="0"/>
              <a:t>  </a:t>
            </a:r>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dirty="0"/>
          </a:p>
        </p:txBody>
      </p:sp>
      <p:graphicFrame>
        <p:nvGraphicFramePr>
          <p:cNvPr id="2" name="Table 1">
            <a:extLst>
              <a:ext uri="{FF2B5EF4-FFF2-40B4-BE49-F238E27FC236}">
                <a16:creationId xmlns:a16="http://schemas.microsoft.com/office/drawing/2014/main" id="{8EDE2A53-D7F9-4A5B-BA8D-6DFBAD13ED3A}"/>
              </a:ext>
            </a:extLst>
          </p:cNvPr>
          <p:cNvGraphicFramePr>
            <a:graphicFrameLocks noGrp="1"/>
          </p:cNvGraphicFramePr>
          <p:nvPr>
            <p:extLst>
              <p:ext uri="{D42A27DB-BD31-4B8C-83A1-F6EECF244321}">
                <p14:modId xmlns:p14="http://schemas.microsoft.com/office/powerpoint/2010/main" val="4123109530"/>
              </p:ext>
            </p:extLst>
          </p:nvPr>
        </p:nvGraphicFramePr>
        <p:xfrm>
          <a:off x="943519" y="2069638"/>
          <a:ext cx="7256964" cy="3671888"/>
        </p:xfrm>
        <a:graphic>
          <a:graphicData uri="http://schemas.openxmlformats.org/drawingml/2006/table">
            <a:tbl>
              <a:tblPr>
                <a:tableStyleId>{5C22544A-7EE6-4342-B048-85BDC9FD1C3A}</a:tableStyleId>
              </a:tblPr>
              <a:tblGrid>
                <a:gridCol w="914280">
                  <a:extLst>
                    <a:ext uri="{9D8B030D-6E8A-4147-A177-3AD203B41FA5}">
                      <a16:colId xmlns:a16="http://schemas.microsoft.com/office/drawing/2014/main" val="4054644334"/>
                    </a:ext>
                  </a:extLst>
                </a:gridCol>
                <a:gridCol w="2378357">
                  <a:extLst>
                    <a:ext uri="{9D8B030D-6E8A-4147-A177-3AD203B41FA5}">
                      <a16:colId xmlns:a16="http://schemas.microsoft.com/office/drawing/2014/main" val="2062922044"/>
                    </a:ext>
                  </a:extLst>
                </a:gridCol>
                <a:gridCol w="1162415">
                  <a:extLst>
                    <a:ext uri="{9D8B030D-6E8A-4147-A177-3AD203B41FA5}">
                      <a16:colId xmlns:a16="http://schemas.microsoft.com/office/drawing/2014/main" val="3379479151"/>
                    </a:ext>
                  </a:extLst>
                </a:gridCol>
                <a:gridCol w="2801912">
                  <a:extLst>
                    <a:ext uri="{9D8B030D-6E8A-4147-A177-3AD203B41FA5}">
                      <a16:colId xmlns:a16="http://schemas.microsoft.com/office/drawing/2014/main" val="406616707"/>
                    </a:ext>
                  </a:extLst>
                </a:gridCol>
              </a:tblGrid>
              <a:tr h="458986">
                <a:tc>
                  <a:txBody>
                    <a:bodyPr/>
                    <a:lstStyle/>
                    <a:p>
                      <a:pPr algn="r" fontAlgn="b"/>
                      <a:r>
                        <a:rPr lang="en-US" sz="2400" b="0" i="0" u="none" strike="noStrike" dirty="0">
                          <a:solidFill>
                            <a:srgbClr val="000000"/>
                          </a:solidFill>
                          <a:effectLst/>
                          <a:latin typeface="Constantia" panose="02030602050306030303" pitchFamily="18" charset="0"/>
                        </a:rPr>
                        <a:t>11xxxx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Agriculture, Forestry, Fishing &amp; Hunting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32412x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Asphalt Paving, Roofing, and Saturated Material Manufacturing</a:t>
                      </a:r>
                    </a:p>
                  </a:txBody>
                  <a:tcPr marL="7144" marR="7144" marT="7144" marB="0" anchor="b"/>
                </a:tc>
                <a:extLst>
                  <a:ext uri="{0D108BD9-81ED-4DB2-BD59-A6C34878D82A}">
                    <a16:rowId xmlns:a16="http://schemas.microsoft.com/office/drawing/2014/main" val="1502868187"/>
                  </a:ext>
                </a:extLst>
              </a:tr>
              <a:tr h="458986">
                <a:tc>
                  <a:txBody>
                    <a:bodyPr/>
                    <a:lstStyle/>
                    <a:p>
                      <a:pPr algn="r" fontAlgn="b"/>
                      <a:r>
                        <a:rPr lang="en-US" sz="2400" b="0" i="0" u="none" strike="noStrike" dirty="0">
                          <a:solidFill>
                            <a:srgbClr val="000000"/>
                          </a:solidFill>
                          <a:effectLst/>
                          <a:latin typeface="Constantia" panose="02030602050306030303" pitchFamily="18" charset="0"/>
                        </a:rPr>
                        <a:t>236xxx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Construction of Buildings*</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32419x</a:t>
                      </a:r>
                    </a:p>
                  </a:txBody>
                  <a:tcPr marL="7144" marR="7144" marT="7144" marB="0" anchor="b"/>
                </a:tc>
                <a:tc>
                  <a:txBody>
                    <a:bodyPr/>
                    <a:lstStyle/>
                    <a:p>
                      <a:pPr algn="r" rtl="0" fontAlgn="b"/>
                      <a:r>
                        <a:rPr lang="en-US" sz="1400" b="0" i="0" u="none" strike="noStrike">
                          <a:solidFill>
                            <a:srgbClr val="000000"/>
                          </a:solidFill>
                          <a:effectLst/>
                          <a:latin typeface="Constantia" panose="02030602050306030303" pitchFamily="18" charset="0"/>
                        </a:rPr>
                        <a:t>Other Petroleum and Coal Products Manufacturing</a:t>
                      </a:r>
                    </a:p>
                  </a:txBody>
                  <a:tcPr marL="7144" marR="7144" marT="7144" marB="0" anchor="b"/>
                </a:tc>
                <a:extLst>
                  <a:ext uri="{0D108BD9-81ED-4DB2-BD59-A6C34878D82A}">
                    <a16:rowId xmlns:a16="http://schemas.microsoft.com/office/drawing/2014/main" val="43295422"/>
                  </a:ext>
                </a:extLst>
              </a:tr>
              <a:tr h="458986">
                <a:tc>
                  <a:txBody>
                    <a:bodyPr/>
                    <a:lstStyle/>
                    <a:p>
                      <a:pPr algn="r" fontAlgn="b"/>
                      <a:r>
                        <a:rPr lang="en-US" sz="2400" b="0" i="0" u="none" strike="noStrike" dirty="0">
                          <a:solidFill>
                            <a:srgbClr val="000000"/>
                          </a:solidFill>
                          <a:effectLst/>
                          <a:latin typeface="Constantia" panose="02030602050306030303" pitchFamily="18" charset="0"/>
                        </a:rPr>
                        <a:t>237xxx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Heavy and Civil Engineering Construction*</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325xxx</a:t>
                      </a:r>
                    </a:p>
                  </a:txBody>
                  <a:tcPr marL="7144" marR="7144" marT="7144" marB="0" anchor="b"/>
                </a:tc>
                <a:tc>
                  <a:txBody>
                    <a:bodyPr/>
                    <a:lstStyle/>
                    <a:p>
                      <a:pPr algn="r" rtl="0" fontAlgn="b"/>
                      <a:r>
                        <a:rPr lang="en-US" sz="1400" b="0" i="0" u="none" strike="noStrike">
                          <a:solidFill>
                            <a:srgbClr val="000000"/>
                          </a:solidFill>
                          <a:effectLst/>
                          <a:latin typeface="Constantia" panose="02030602050306030303" pitchFamily="18" charset="0"/>
                        </a:rPr>
                        <a:t>Chemical Manufacturing</a:t>
                      </a:r>
                    </a:p>
                  </a:txBody>
                  <a:tcPr marL="7144" marR="7144" marT="7144" marB="0" anchor="b"/>
                </a:tc>
                <a:extLst>
                  <a:ext uri="{0D108BD9-81ED-4DB2-BD59-A6C34878D82A}">
                    <a16:rowId xmlns:a16="http://schemas.microsoft.com/office/drawing/2014/main" val="2134673105"/>
                  </a:ext>
                </a:extLst>
              </a:tr>
              <a:tr h="458986">
                <a:tc>
                  <a:txBody>
                    <a:bodyPr/>
                    <a:lstStyle/>
                    <a:p>
                      <a:pPr algn="r" fontAlgn="b"/>
                      <a:r>
                        <a:rPr lang="en-US" sz="2400" b="0" i="0" u="none" strike="noStrike" dirty="0">
                          <a:solidFill>
                            <a:srgbClr val="000000"/>
                          </a:solidFill>
                          <a:effectLst/>
                          <a:latin typeface="Constantia" panose="02030602050306030303" pitchFamily="18" charset="0"/>
                        </a:rPr>
                        <a:t>238xxx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Specialty Trade Contractors*</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326xxx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Plastics and Rubber Product Manufacturing</a:t>
                      </a:r>
                    </a:p>
                  </a:txBody>
                  <a:tcPr marL="7144" marR="7144" marT="7144" marB="0" anchor="b"/>
                </a:tc>
                <a:extLst>
                  <a:ext uri="{0D108BD9-81ED-4DB2-BD59-A6C34878D82A}">
                    <a16:rowId xmlns:a16="http://schemas.microsoft.com/office/drawing/2014/main" val="1946372342"/>
                  </a:ext>
                </a:extLst>
              </a:tr>
              <a:tr h="458986">
                <a:tc>
                  <a:txBody>
                    <a:bodyPr/>
                    <a:lstStyle/>
                    <a:p>
                      <a:pPr algn="r" fontAlgn="b"/>
                      <a:r>
                        <a:rPr lang="en-US" sz="2400" b="0" i="0" u="none" strike="noStrike" dirty="0">
                          <a:solidFill>
                            <a:srgbClr val="000000"/>
                          </a:solidFill>
                          <a:effectLst/>
                          <a:latin typeface="Constantia" panose="02030602050306030303" pitchFamily="18" charset="0"/>
                        </a:rPr>
                        <a:t>311xxx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Food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327xxx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Nonmetallic Mineral Product Manufacturing</a:t>
                      </a:r>
                    </a:p>
                  </a:txBody>
                  <a:tcPr marL="7144" marR="7144" marT="7144" marB="0" anchor="b"/>
                </a:tc>
                <a:extLst>
                  <a:ext uri="{0D108BD9-81ED-4DB2-BD59-A6C34878D82A}">
                    <a16:rowId xmlns:a16="http://schemas.microsoft.com/office/drawing/2014/main" val="889853451"/>
                  </a:ext>
                </a:extLst>
              </a:tr>
              <a:tr h="458986">
                <a:tc>
                  <a:txBody>
                    <a:bodyPr/>
                    <a:lstStyle/>
                    <a:p>
                      <a:pPr algn="r" fontAlgn="b"/>
                      <a:r>
                        <a:rPr lang="en-US" sz="2400" b="0" i="0" u="none" strike="noStrike" dirty="0">
                          <a:solidFill>
                            <a:srgbClr val="000000"/>
                          </a:solidFill>
                          <a:effectLst/>
                          <a:latin typeface="Constantia" panose="02030602050306030303" pitchFamily="18" charset="0"/>
                        </a:rPr>
                        <a:t>3121xx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Beverage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331xxx</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Primary Metal Manufacturing</a:t>
                      </a:r>
                    </a:p>
                  </a:txBody>
                  <a:tcPr marL="7144" marR="7144" marT="7144" marB="0" anchor="b"/>
                </a:tc>
                <a:extLst>
                  <a:ext uri="{0D108BD9-81ED-4DB2-BD59-A6C34878D82A}">
                    <a16:rowId xmlns:a16="http://schemas.microsoft.com/office/drawing/2014/main" val="2023351069"/>
                  </a:ext>
                </a:extLst>
              </a:tr>
              <a:tr h="458986">
                <a:tc>
                  <a:txBody>
                    <a:bodyPr/>
                    <a:lstStyle/>
                    <a:p>
                      <a:pPr algn="r" fontAlgn="b"/>
                      <a:r>
                        <a:rPr lang="en-US" sz="2400" b="0" i="0" u="none" strike="noStrike" dirty="0">
                          <a:solidFill>
                            <a:srgbClr val="000000"/>
                          </a:solidFill>
                          <a:effectLst/>
                          <a:latin typeface="Constantia" panose="02030602050306030303" pitchFamily="18" charset="0"/>
                        </a:rPr>
                        <a:t>321xxx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Wood Product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332xxx</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Fabricated Metal Product Manufacturing</a:t>
                      </a:r>
                    </a:p>
                  </a:txBody>
                  <a:tcPr marL="7144" marR="7144" marT="7144" marB="0" anchor="b"/>
                </a:tc>
                <a:extLst>
                  <a:ext uri="{0D108BD9-81ED-4DB2-BD59-A6C34878D82A}">
                    <a16:rowId xmlns:a16="http://schemas.microsoft.com/office/drawing/2014/main" val="3826896765"/>
                  </a:ext>
                </a:extLst>
              </a:tr>
              <a:tr h="458986">
                <a:tc>
                  <a:txBody>
                    <a:bodyPr/>
                    <a:lstStyle/>
                    <a:p>
                      <a:pPr algn="r" fontAlgn="b"/>
                      <a:r>
                        <a:rPr lang="en-US" sz="2400" b="0" i="0" u="none" strike="noStrike" dirty="0">
                          <a:solidFill>
                            <a:srgbClr val="000000"/>
                          </a:solidFill>
                          <a:effectLst/>
                          <a:latin typeface="Constantia" panose="02030602050306030303" pitchFamily="18" charset="0"/>
                        </a:rPr>
                        <a:t>322xxx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Paper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333xxx</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Industrial Machinery   Manufacturing</a:t>
                      </a:r>
                    </a:p>
                  </a:txBody>
                  <a:tcPr marL="7144" marR="7144" marT="7144" marB="0" anchor="b"/>
                </a:tc>
                <a:extLst>
                  <a:ext uri="{0D108BD9-81ED-4DB2-BD59-A6C34878D82A}">
                    <a16:rowId xmlns:a16="http://schemas.microsoft.com/office/drawing/2014/main" val="3940561258"/>
                  </a:ext>
                </a:extLst>
              </a:tr>
            </a:tbl>
          </a:graphicData>
        </a:graphic>
      </p:graphicFrame>
      <p:sp>
        <p:nvSpPr>
          <p:cNvPr id="3" name="TextBox 2">
            <a:extLst>
              <a:ext uri="{FF2B5EF4-FFF2-40B4-BE49-F238E27FC236}">
                <a16:creationId xmlns:a16="http://schemas.microsoft.com/office/drawing/2014/main" id="{7B6E6FE6-9B40-4176-859A-4E4A94B0E0A4}"/>
              </a:ext>
            </a:extLst>
          </p:cNvPr>
          <p:cNvSpPr txBox="1"/>
          <p:nvPr/>
        </p:nvSpPr>
        <p:spPr>
          <a:xfrm>
            <a:off x="7643192" y="5741524"/>
            <a:ext cx="1152939" cy="300082"/>
          </a:xfrm>
          <a:prstGeom prst="rect">
            <a:avLst/>
          </a:prstGeom>
          <a:noFill/>
        </p:spPr>
        <p:txBody>
          <a:bodyPr wrap="square" rtlCol="0">
            <a:spAutoFit/>
          </a:bodyPr>
          <a:lstStyle/>
          <a:p>
            <a:r>
              <a:rPr lang="en-US" sz="1350" dirty="0"/>
              <a:t>Page 1 of 2</a:t>
            </a:r>
          </a:p>
        </p:txBody>
      </p:sp>
    </p:spTree>
    <p:extLst>
      <p:ext uri="{BB962C8B-B14F-4D97-AF65-F5344CB8AC3E}">
        <p14:creationId xmlns:p14="http://schemas.microsoft.com/office/powerpoint/2010/main" val="379625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420914"/>
            <a:ext cx="7886700" cy="1090410"/>
          </a:xfrm>
        </p:spPr>
        <p:txBody>
          <a:bodyPr>
            <a:normAutofit/>
          </a:bodyPr>
          <a:lstStyle/>
          <a:p>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N</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ATIONAL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MPHASIS </a:t>
            </a:r>
            <a:r>
              <a:rPr kumimoji="0" lang="en-US" sz="36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P</a:t>
            </a: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ROGRAM</a:t>
            </a:r>
            <a:b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br>
            <a:r>
              <a:rPr kumimoji="0" lang="en-US" sz="3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 Who is covered?</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503294"/>
            <a:ext cx="8167481" cy="4497457"/>
          </a:xfrm>
        </p:spPr>
        <p:txBody>
          <a:bodyPr>
            <a:normAutofit/>
          </a:bodyPr>
          <a:lstStyle/>
          <a:p>
            <a:pPr marL="0" indent="0">
              <a:buNone/>
            </a:pPr>
            <a:r>
              <a:rPr lang="en-US" u="sng" dirty="0"/>
              <a:t>Appendix B</a:t>
            </a:r>
            <a:r>
              <a:rPr lang="en-US" dirty="0"/>
              <a:t>:  Secondary Target Industries for the COVID-19 NEP</a:t>
            </a:r>
          </a:p>
          <a:p>
            <a:pPr marL="0" indent="0">
              <a:buNone/>
            </a:pPr>
            <a:endParaRPr lang="en-US" dirty="0"/>
          </a:p>
          <a:p>
            <a:pPr marL="0" indent="0">
              <a:buNone/>
            </a:pPr>
            <a:r>
              <a:rPr lang="en-US" dirty="0"/>
              <a:t>  </a:t>
            </a:r>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dirty="0"/>
          </a:p>
        </p:txBody>
      </p:sp>
      <p:graphicFrame>
        <p:nvGraphicFramePr>
          <p:cNvPr id="2" name="Table 1">
            <a:extLst>
              <a:ext uri="{FF2B5EF4-FFF2-40B4-BE49-F238E27FC236}">
                <a16:creationId xmlns:a16="http://schemas.microsoft.com/office/drawing/2014/main" id="{8EDE2A53-D7F9-4A5B-BA8D-6DFBAD13ED3A}"/>
              </a:ext>
            </a:extLst>
          </p:cNvPr>
          <p:cNvGraphicFramePr>
            <a:graphicFrameLocks noGrp="1"/>
          </p:cNvGraphicFramePr>
          <p:nvPr>
            <p:extLst>
              <p:ext uri="{D42A27DB-BD31-4B8C-83A1-F6EECF244321}">
                <p14:modId xmlns:p14="http://schemas.microsoft.com/office/powerpoint/2010/main" val="773546682"/>
              </p:ext>
            </p:extLst>
          </p:nvPr>
        </p:nvGraphicFramePr>
        <p:xfrm>
          <a:off x="969958" y="1886487"/>
          <a:ext cx="7484865" cy="4048364"/>
        </p:xfrm>
        <a:graphic>
          <a:graphicData uri="http://schemas.openxmlformats.org/drawingml/2006/table">
            <a:tbl>
              <a:tblPr>
                <a:tableStyleId>{5C22544A-7EE6-4342-B048-85BDC9FD1C3A}</a:tableStyleId>
              </a:tblPr>
              <a:tblGrid>
                <a:gridCol w="942993">
                  <a:extLst>
                    <a:ext uri="{9D8B030D-6E8A-4147-A177-3AD203B41FA5}">
                      <a16:colId xmlns:a16="http://schemas.microsoft.com/office/drawing/2014/main" val="4054644334"/>
                    </a:ext>
                  </a:extLst>
                </a:gridCol>
                <a:gridCol w="2453047">
                  <a:extLst>
                    <a:ext uri="{9D8B030D-6E8A-4147-A177-3AD203B41FA5}">
                      <a16:colId xmlns:a16="http://schemas.microsoft.com/office/drawing/2014/main" val="2062922044"/>
                    </a:ext>
                  </a:extLst>
                </a:gridCol>
                <a:gridCol w="1198920">
                  <a:extLst>
                    <a:ext uri="{9D8B030D-6E8A-4147-A177-3AD203B41FA5}">
                      <a16:colId xmlns:a16="http://schemas.microsoft.com/office/drawing/2014/main" val="3379479151"/>
                    </a:ext>
                  </a:extLst>
                </a:gridCol>
                <a:gridCol w="2889905">
                  <a:extLst>
                    <a:ext uri="{9D8B030D-6E8A-4147-A177-3AD203B41FA5}">
                      <a16:colId xmlns:a16="http://schemas.microsoft.com/office/drawing/2014/main" val="406616707"/>
                    </a:ext>
                  </a:extLst>
                </a:gridCol>
              </a:tblGrid>
              <a:tr h="458986">
                <a:tc>
                  <a:txBody>
                    <a:bodyPr/>
                    <a:lstStyle/>
                    <a:p>
                      <a:pPr algn="r" fontAlgn="b"/>
                      <a:r>
                        <a:rPr lang="en-US" sz="2400" b="0" i="0" u="none" strike="noStrike" dirty="0">
                          <a:solidFill>
                            <a:srgbClr val="000000"/>
                          </a:solidFill>
                          <a:effectLst/>
                          <a:latin typeface="Constantia" panose="02030602050306030303" pitchFamily="18" charset="0"/>
                        </a:rPr>
                        <a:t>334xxx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Computer &amp; Electronic Product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4851xx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Urban Transit Systems</a:t>
                      </a:r>
                    </a:p>
                  </a:txBody>
                  <a:tcPr marL="7144" marR="7144" marT="7144" marB="0" anchor="b"/>
                </a:tc>
                <a:extLst>
                  <a:ext uri="{0D108BD9-81ED-4DB2-BD59-A6C34878D82A}">
                    <a16:rowId xmlns:a16="http://schemas.microsoft.com/office/drawing/2014/main" val="1502868187"/>
                  </a:ext>
                </a:extLst>
              </a:tr>
              <a:tr h="458986">
                <a:tc>
                  <a:txBody>
                    <a:bodyPr/>
                    <a:lstStyle/>
                    <a:p>
                      <a:pPr algn="r" fontAlgn="b"/>
                      <a:r>
                        <a:rPr lang="en-US" sz="2400" b="0" i="0" u="none" strike="noStrike" dirty="0">
                          <a:solidFill>
                            <a:srgbClr val="000000"/>
                          </a:solidFill>
                          <a:effectLst/>
                          <a:latin typeface="Constantia" panose="02030602050306030303" pitchFamily="18" charset="0"/>
                        </a:rPr>
                        <a:t>335xxx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Electrical Equipment, Appliance &amp; Component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4852xx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Interurban &amp; Rural Bus  Transportation</a:t>
                      </a:r>
                    </a:p>
                  </a:txBody>
                  <a:tcPr marL="7144" marR="7144" marT="7144" marB="0" anchor="b"/>
                </a:tc>
                <a:extLst>
                  <a:ext uri="{0D108BD9-81ED-4DB2-BD59-A6C34878D82A}">
                    <a16:rowId xmlns:a16="http://schemas.microsoft.com/office/drawing/2014/main" val="43295422"/>
                  </a:ext>
                </a:extLst>
              </a:tr>
              <a:tr h="458986">
                <a:tc>
                  <a:txBody>
                    <a:bodyPr/>
                    <a:lstStyle/>
                    <a:p>
                      <a:pPr algn="r" fontAlgn="b"/>
                      <a:r>
                        <a:rPr lang="en-US" sz="2400" b="0" i="0" u="none" strike="noStrike" dirty="0">
                          <a:solidFill>
                            <a:srgbClr val="000000"/>
                          </a:solidFill>
                          <a:effectLst/>
                          <a:latin typeface="Constantia" panose="02030602050306030303" pitchFamily="18" charset="0"/>
                        </a:rPr>
                        <a:t>336xxx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Transportation Equipment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4854xx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School &amp; Employee Bus Transportation</a:t>
                      </a:r>
                    </a:p>
                  </a:txBody>
                  <a:tcPr marL="7144" marR="7144" marT="7144" marB="0" anchor="b"/>
                </a:tc>
                <a:extLst>
                  <a:ext uri="{0D108BD9-81ED-4DB2-BD59-A6C34878D82A}">
                    <a16:rowId xmlns:a16="http://schemas.microsoft.com/office/drawing/2014/main" val="2134673105"/>
                  </a:ext>
                </a:extLst>
              </a:tr>
              <a:tr h="458986">
                <a:tc>
                  <a:txBody>
                    <a:bodyPr/>
                    <a:lstStyle/>
                    <a:p>
                      <a:pPr algn="r" fontAlgn="b"/>
                      <a:r>
                        <a:rPr lang="en-US" sz="2400" b="0" i="0" u="none" strike="noStrike" dirty="0">
                          <a:solidFill>
                            <a:srgbClr val="000000"/>
                          </a:solidFill>
                          <a:effectLst/>
                          <a:latin typeface="Constantia" panose="02030602050306030303" pitchFamily="18" charset="0"/>
                        </a:rPr>
                        <a:t>33711x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Wood Kitchen Cabinet &amp; Countertop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485991</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Special Needs Transportation</a:t>
                      </a:r>
                    </a:p>
                  </a:txBody>
                  <a:tcPr marL="7144" marR="7144" marT="7144" marB="0" anchor="b"/>
                </a:tc>
                <a:extLst>
                  <a:ext uri="{0D108BD9-81ED-4DB2-BD59-A6C34878D82A}">
                    <a16:rowId xmlns:a16="http://schemas.microsoft.com/office/drawing/2014/main" val="1946372342"/>
                  </a:ext>
                </a:extLst>
              </a:tr>
              <a:tr h="458986">
                <a:tc>
                  <a:txBody>
                    <a:bodyPr/>
                    <a:lstStyle/>
                    <a:p>
                      <a:pPr algn="r" fontAlgn="b"/>
                      <a:r>
                        <a:rPr lang="en-US" sz="2400" b="0" i="0" u="none" strike="noStrike" dirty="0">
                          <a:solidFill>
                            <a:srgbClr val="000000"/>
                          </a:solidFill>
                          <a:effectLst/>
                          <a:latin typeface="Constantia" panose="02030602050306030303" pitchFamily="18" charset="0"/>
                        </a:rPr>
                        <a:t>3399xx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Other Miscellaneous Manufacturing</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491xxx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Postal Service*    </a:t>
                      </a:r>
                    </a:p>
                  </a:txBody>
                  <a:tcPr marL="7144" marR="7144" marT="7144" marB="0" anchor="b"/>
                </a:tc>
                <a:extLst>
                  <a:ext uri="{0D108BD9-81ED-4DB2-BD59-A6C34878D82A}">
                    <a16:rowId xmlns:a16="http://schemas.microsoft.com/office/drawing/2014/main" val="889853451"/>
                  </a:ext>
                </a:extLst>
              </a:tr>
              <a:tr h="458986">
                <a:tc>
                  <a:txBody>
                    <a:bodyPr/>
                    <a:lstStyle/>
                    <a:p>
                      <a:pPr algn="r" fontAlgn="b"/>
                      <a:r>
                        <a:rPr lang="en-US" sz="2400" b="0" i="0" u="none" strike="noStrike" dirty="0">
                          <a:solidFill>
                            <a:srgbClr val="000000"/>
                          </a:solidFill>
                          <a:effectLst/>
                          <a:latin typeface="Constantia" panose="02030602050306030303" pitchFamily="18" charset="0"/>
                        </a:rPr>
                        <a:t>44422x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Nursery, Garden Center &amp; Farm Supply Stores</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54142x</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Industrial Design Services</a:t>
                      </a:r>
                    </a:p>
                  </a:txBody>
                  <a:tcPr marL="7144" marR="7144" marT="7144" marB="0" anchor="b"/>
                </a:tc>
                <a:extLst>
                  <a:ext uri="{0D108BD9-81ED-4DB2-BD59-A6C34878D82A}">
                    <a16:rowId xmlns:a16="http://schemas.microsoft.com/office/drawing/2014/main" val="2023351069"/>
                  </a:ext>
                </a:extLst>
              </a:tr>
              <a:tr h="458986">
                <a:tc>
                  <a:txBody>
                    <a:bodyPr/>
                    <a:lstStyle/>
                    <a:p>
                      <a:pPr algn="r" fontAlgn="b"/>
                      <a:r>
                        <a:rPr lang="en-US" sz="2400" b="0" i="0" u="none" strike="noStrike" dirty="0">
                          <a:solidFill>
                            <a:srgbClr val="000000"/>
                          </a:solidFill>
                          <a:effectLst/>
                          <a:latin typeface="Constantia" panose="02030602050306030303" pitchFamily="18" charset="0"/>
                        </a:rPr>
                        <a:t>445xxx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Additional Food &amp; Beverage Stores</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811219</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Other Electronic &amp; Precision Equipment Repair &amp; Maintenance</a:t>
                      </a:r>
                    </a:p>
                  </a:txBody>
                  <a:tcPr marL="7144" marR="7144" marT="7144" marB="0" anchor="b"/>
                </a:tc>
                <a:extLst>
                  <a:ext uri="{0D108BD9-81ED-4DB2-BD59-A6C34878D82A}">
                    <a16:rowId xmlns:a16="http://schemas.microsoft.com/office/drawing/2014/main" val="3826896765"/>
                  </a:ext>
                </a:extLst>
              </a:tr>
              <a:tr h="624364">
                <a:tc>
                  <a:txBody>
                    <a:bodyPr/>
                    <a:lstStyle/>
                    <a:p>
                      <a:pPr algn="r" fontAlgn="b"/>
                      <a:r>
                        <a:rPr lang="en-US" sz="2400" b="0" i="0" u="none" strike="noStrike" dirty="0">
                          <a:solidFill>
                            <a:srgbClr val="000000"/>
                          </a:solidFill>
                          <a:effectLst/>
                          <a:latin typeface="Constantia" panose="02030602050306030303" pitchFamily="18" charset="0"/>
                        </a:rPr>
                        <a:t>4523xx</a:t>
                      </a:r>
                    </a:p>
                  </a:txBody>
                  <a:tcPr marL="7144" marR="7144" marT="7144" marB="0" anchor="b"/>
                </a:tc>
                <a:tc>
                  <a:txBody>
                    <a:bodyPr/>
                    <a:lstStyle/>
                    <a:p>
                      <a:pPr algn="r" rtl="0" fontAlgn="b"/>
                      <a:r>
                        <a:rPr lang="en-US" sz="1400" b="0" i="0" u="none" strike="noStrike" dirty="0">
                          <a:solidFill>
                            <a:srgbClr val="000000"/>
                          </a:solidFill>
                          <a:effectLst/>
                          <a:latin typeface="Constantia" panose="02030602050306030303" pitchFamily="18" charset="0"/>
                        </a:rPr>
                        <a:t>General Merchandise Stores, including Warehouse Clubs &amp; Centers</a:t>
                      </a:r>
                    </a:p>
                  </a:txBody>
                  <a:tcPr marL="7144" marR="7144" marT="7144" marB="0" anchor="b"/>
                </a:tc>
                <a:tc>
                  <a:txBody>
                    <a:bodyPr/>
                    <a:lstStyle/>
                    <a:p>
                      <a:pPr algn="r" fontAlgn="b"/>
                      <a:r>
                        <a:rPr lang="en-US" sz="2400" b="0" i="0" u="none" strike="noStrike" dirty="0">
                          <a:solidFill>
                            <a:srgbClr val="000000"/>
                          </a:solidFill>
                          <a:effectLst/>
                          <a:latin typeface="Constantia" panose="02030602050306030303" pitchFamily="18" charset="0"/>
                        </a:rPr>
                        <a:t>81131x</a:t>
                      </a:r>
                    </a:p>
                  </a:txBody>
                  <a:tcPr marL="7144" marR="7144" marT="7144" marB="0" anchor="b"/>
                </a:tc>
                <a:tc>
                  <a:txBody>
                    <a:bodyPr/>
                    <a:lstStyle/>
                    <a:p>
                      <a:pPr algn="r" fontAlgn="b"/>
                      <a:r>
                        <a:rPr lang="en-US" sz="1400" b="0" i="0" u="none" strike="noStrike" dirty="0">
                          <a:solidFill>
                            <a:srgbClr val="000000"/>
                          </a:solidFill>
                          <a:effectLst/>
                          <a:latin typeface="Constantia" panose="02030602050306030303" pitchFamily="18" charset="0"/>
                        </a:rPr>
                        <a:t>Commercial &amp; Industrial Machinery &amp; Equipment (except Automotive &amp; Electronic) Repair &amp; Maintenance </a:t>
                      </a:r>
                    </a:p>
                  </a:txBody>
                  <a:tcPr marL="7144" marR="7144" marT="7144" marB="0" anchor="b"/>
                </a:tc>
                <a:extLst>
                  <a:ext uri="{0D108BD9-81ED-4DB2-BD59-A6C34878D82A}">
                    <a16:rowId xmlns:a16="http://schemas.microsoft.com/office/drawing/2014/main" val="3940561258"/>
                  </a:ext>
                </a:extLst>
              </a:tr>
            </a:tbl>
          </a:graphicData>
        </a:graphic>
      </p:graphicFrame>
      <p:sp>
        <p:nvSpPr>
          <p:cNvPr id="3" name="TextBox 2">
            <a:extLst>
              <a:ext uri="{FF2B5EF4-FFF2-40B4-BE49-F238E27FC236}">
                <a16:creationId xmlns:a16="http://schemas.microsoft.com/office/drawing/2014/main" id="{7B6E6FE6-9B40-4176-859A-4E4A94B0E0A4}"/>
              </a:ext>
            </a:extLst>
          </p:cNvPr>
          <p:cNvSpPr txBox="1"/>
          <p:nvPr/>
        </p:nvSpPr>
        <p:spPr>
          <a:xfrm>
            <a:off x="7643192" y="6000751"/>
            <a:ext cx="1152939" cy="300082"/>
          </a:xfrm>
          <a:prstGeom prst="rect">
            <a:avLst/>
          </a:prstGeom>
          <a:noFill/>
        </p:spPr>
        <p:txBody>
          <a:bodyPr wrap="square" rtlCol="0">
            <a:spAutoFit/>
          </a:bodyPr>
          <a:lstStyle/>
          <a:p>
            <a:r>
              <a:rPr lang="en-US" sz="1350" dirty="0"/>
              <a:t>Page 2 of 2</a:t>
            </a:r>
          </a:p>
        </p:txBody>
      </p:sp>
    </p:spTree>
    <p:extLst>
      <p:ext uri="{BB962C8B-B14F-4D97-AF65-F5344CB8AC3E}">
        <p14:creationId xmlns:p14="http://schemas.microsoft.com/office/powerpoint/2010/main" val="78105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684627"/>
            <a:ext cx="7886700" cy="1325563"/>
          </a:xfrm>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10190"/>
            <a:ext cx="8167481" cy="3479783"/>
          </a:xfrm>
        </p:spPr>
        <p:txBody>
          <a:bodyPr>
            <a:normAutofit/>
          </a:bodyPr>
          <a:lstStyle/>
          <a:p>
            <a:pPr marL="0" indent="0">
              <a:buNone/>
            </a:pPr>
            <a:r>
              <a:rPr lang="en-US" dirty="0"/>
              <a:t>* NOTE:  For certain industries such as these (Postal Services, NAICS 491110, Ship Building and Ship Repairing, NAICS 336611, and Construction, NAICS 236xxx, 237xxx, 238xxx), some of which have had a large number or high rate of COVID-19-related complaints in some communities during 2020, </a:t>
            </a:r>
            <a:r>
              <a:rPr lang="en-US" b="1" dirty="0"/>
              <a:t>Area Directors should use discretion </a:t>
            </a:r>
            <a:r>
              <a:rPr lang="en-US" dirty="0"/>
              <a:t>based on local information pertaining to COVID-19-related workplace exposures, to determine whether an industry should be considered in the generating of their master lists of establishments.</a:t>
            </a:r>
          </a:p>
        </p:txBody>
      </p:sp>
    </p:spTree>
    <p:extLst>
      <p:ext uri="{BB962C8B-B14F-4D97-AF65-F5344CB8AC3E}">
        <p14:creationId xmlns:p14="http://schemas.microsoft.com/office/powerpoint/2010/main" val="305530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654809"/>
            <a:ext cx="7886700" cy="1325563"/>
          </a:xfrm>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980372"/>
            <a:ext cx="8246993" cy="3906078"/>
          </a:xfrm>
        </p:spPr>
        <p:txBody>
          <a:bodyPr>
            <a:normAutofit fontScale="92500"/>
          </a:bodyPr>
          <a:lstStyle/>
          <a:p>
            <a:pPr marL="0" indent="0">
              <a:buNone/>
            </a:pPr>
            <a:r>
              <a:rPr lang="en-US" dirty="0"/>
              <a:t>Area Offices have discretion to delete establishments:</a:t>
            </a:r>
          </a:p>
          <a:p>
            <a:r>
              <a:rPr lang="en-US" dirty="0"/>
              <a:t> that had a comprehensive or partial health inspection that addressed COVID-19 hazards occurring within the twelve (12) previous months and:</a:t>
            </a:r>
          </a:p>
          <a:p>
            <a:pPr marL="0" indent="0">
              <a:buNone/>
            </a:pPr>
            <a:r>
              <a:rPr lang="en-US" dirty="0"/>
              <a:t>a.      	Issued serious citations related to COVID-19 hazards which are under 	contest or for which the abatement period has not yet expired; or</a:t>
            </a:r>
          </a:p>
          <a:p>
            <a:pPr marL="0" indent="0">
              <a:buNone/>
            </a:pPr>
            <a:r>
              <a:rPr lang="en-US" dirty="0"/>
              <a:t>b.      	No serious citations were issued for hazards related to exposure to 	SARS-CoV-2; or</a:t>
            </a:r>
          </a:p>
          <a:p>
            <a:pPr marL="385763" indent="-385763">
              <a:buAutoNum type="alphaLcPeriod" startAt="3"/>
            </a:pPr>
            <a:r>
              <a:rPr lang="en-US" dirty="0"/>
              <a:t>     Serious citation(s) were issued for hazards related to exposure to 	SARS-CoV-2 but a follow-up inspection documented appropriate and 	effective efforts by the employer to abate the serious hazards</a:t>
            </a:r>
          </a:p>
        </p:txBody>
      </p:sp>
    </p:spTree>
    <p:extLst>
      <p:ext uri="{BB962C8B-B14F-4D97-AF65-F5344CB8AC3E}">
        <p14:creationId xmlns:p14="http://schemas.microsoft.com/office/powerpoint/2010/main" val="246095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684627"/>
            <a:ext cx="7886700" cy="1325563"/>
          </a:xfrm>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10190"/>
            <a:ext cx="8167481" cy="3479783"/>
          </a:xfrm>
        </p:spPr>
        <p:txBody>
          <a:bodyPr>
            <a:normAutofit lnSpcReduction="10000"/>
          </a:bodyPr>
          <a:lstStyle/>
          <a:p>
            <a:pPr marL="0" indent="0">
              <a:buNone/>
            </a:pPr>
            <a:r>
              <a:rPr lang="en-US" u="sng" dirty="0"/>
              <a:t>Inspection Procedures</a:t>
            </a:r>
            <a:r>
              <a:rPr lang="en-US" dirty="0"/>
              <a:t>.</a:t>
            </a:r>
          </a:p>
          <a:p>
            <a:r>
              <a:rPr lang="en-US" dirty="0"/>
              <a:t>Inspections are normally not initiated under an NEP until the required 90-day outreach is conducted  </a:t>
            </a:r>
          </a:p>
          <a:p>
            <a:r>
              <a:rPr lang="en-US" b="1" dirty="0"/>
              <a:t>However</a:t>
            </a:r>
            <a:r>
              <a:rPr lang="en-US" dirty="0"/>
              <a:t>, because OSHA has continually conducted outreach at the National, Regional, and Area Office levels throughout the duration of the pandemic outbreak, the 90-day outreach threshold has been met and Area Offices may begin to initiate inspections under this NEP on the effective date – March 12, 2021 </a:t>
            </a:r>
          </a:p>
          <a:p>
            <a:r>
              <a:rPr lang="en-US" dirty="0"/>
              <a:t>Targeting should begin at least two weeks after the date of issuance </a:t>
            </a:r>
          </a:p>
        </p:txBody>
      </p:sp>
    </p:spTree>
    <p:extLst>
      <p:ext uri="{BB962C8B-B14F-4D97-AF65-F5344CB8AC3E}">
        <p14:creationId xmlns:p14="http://schemas.microsoft.com/office/powerpoint/2010/main" val="398728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33129"/>
            <a:ext cx="7886700" cy="1325563"/>
          </a:xfrm>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349829"/>
            <a:ext cx="8167481" cy="4953433"/>
          </a:xfrm>
        </p:spPr>
        <p:txBody>
          <a:bodyPr>
            <a:normAutofit/>
          </a:bodyPr>
          <a:lstStyle/>
          <a:p>
            <a:pPr marL="0" indent="0">
              <a:buNone/>
            </a:pPr>
            <a:r>
              <a:rPr lang="en-US" sz="2000" u="sng" dirty="0"/>
              <a:t>Whistleblower Protections</a:t>
            </a:r>
            <a:endParaRPr lang="en-US" sz="2000" dirty="0"/>
          </a:p>
          <a:p>
            <a:pPr>
              <a:lnSpc>
                <a:spcPct val="120000"/>
              </a:lnSpc>
              <a:spcBef>
                <a:spcPts val="0"/>
              </a:spcBef>
            </a:pPr>
            <a:r>
              <a:rPr lang="en-US" sz="2000" dirty="0"/>
              <a:t>Workers: </a:t>
            </a:r>
          </a:p>
          <a:p>
            <a:pPr lvl="1">
              <a:lnSpc>
                <a:spcPct val="120000"/>
              </a:lnSpc>
              <a:spcBef>
                <a:spcPts val="0"/>
              </a:spcBef>
            </a:pPr>
            <a:r>
              <a:rPr lang="en-US" dirty="0"/>
              <a:t>requesting inspections, </a:t>
            </a:r>
          </a:p>
          <a:p>
            <a:pPr lvl="1">
              <a:lnSpc>
                <a:spcPct val="120000"/>
              </a:lnSpc>
              <a:spcBef>
                <a:spcPts val="0"/>
              </a:spcBef>
            </a:pPr>
            <a:r>
              <a:rPr lang="en-US" dirty="0"/>
              <a:t>complaining of SARS-CoV-2 exposure </a:t>
            </a:r>
          </a:p>
          <a:p>
            <a:pPr lvl="1">
              <a:lnSpc>
                <a:spcPct val="120000"/>
              </a:lnSpc>
              <a:spcBef>
                <a:spcPts val="0"/>
              </a:spcBef>
            </a:pPr>
            <a:r>
              <a:rPr lang="en-US" dirty="0"/>
              <a:t>reporting injuries or illnesses or retaliation </a:t>
            </a:r>
          </a:p>
          <a:p>
            <a:pPr marL="0" indent="0">
              <a:lnSpc>
                <a:spcPct val="120000"/>
              </a:lnSpc>
              <a:spcBef>
                <a:spcPts val="0"/>
              </a:spcBef>
              <a:buNone/>
            </a:pPr>
            <a:r>
              <a:rPr lang="en-US" sz="2000" dirty="0"/>
              <a:t>   may be covered under one or more whistleblower protection statutes  </a:t>
            </a:r>
          </a:p>
          <a:p>
            <a:pPr>
              <a:lnSpc>
                <a:spcPct val="120000"/>
              </a:lnSpc>
              <a:spcBef>
                <a:spcPts val="0"/>
              </a:spcBef>
            </a:pPr>
            <a:r>
              <a:rPr lang="en-US" sz="2000" dirty="0"/>
              <a:t>Inform the workers of their protections from retaliation and refer them to www.whistleblowers.gov for more information, including how to file a retaliation complaint</a:t>
            </a:r>
          </a:p>
          <a:p>
            <a:pPr>
              <a:lnSpc>
                <a:spcPct val="120000"/>
              </a:lnSpc>
              <a:spcBef>
                <a:spcPts val="0"/>
              </a:spcBef>
            </a:pPr>
            <a:r>
              <a:rPr lang="en-US" sz="2000" dirty="0"/>
              <a:t>If the worker is alleging some form of retaliation, the Area Office </a:t>
            </a:r>
            <a:r>
              <a:rPr lang="en-US" sz="2000" b="1" dirty="0"/>
              <a:t>must</a:t>
            </a:r>
            <a:r>
              <a:rPr lang="en-US" sz="2000" dirty="0"/>
              <a:t> submit a referral to the Regional Whistleblower Protection Program</a:t>
            </a:r>
          </a:p>
        </p:txBody>
      </p:sp>
    </p:spTree>
    <p:extLst>
      <p:ext uri="{BB962C8B-B14F-4D97-AF65-F5344CB8AC3E}">
        <p14:creationId xmlns:p14="http://schemas.microsoft.com/office/powerpoint/2010/main" val="7659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705245"/>
            <a:ext cx="7886700" cy="1325563"/>
          </a:xfrm>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10190"/>
            <a:ext cx="8167481" cy="3479783"/>
          </a:xfrm>
        </p:spPr>
        <p:txBody>
          <a:bodyPr>
            <a:normAutofit/>
          </a:bodyPr>
          <a:lstStyle/>
          <a:p>
            <a:pPr marL="0" indent="0">
              <a:buNone/>
            </a:pPr>
            <a:r>
              <a:rPr lang="en-US" u="sng" dirty="0"/>
              <a:t>Cooperative Programs</a:t>
            </a:r>
            <a:r>
              <a:rPr lang="en-US" dirty="0"/>
              <a:t>.</a:t>
            </a:r>
          </a:p>
          <a:p>
            <a:pPr marL="0" indent="0">
              <a:buNone/>
            </a:pPr>
            <a:r>
              <a:rPr lang="en-US" dirty="0"/>
              <a:t>Employers participating in cooperative programs may be exempt from programmed inspections</a:t>
            </a:r>
          </a:p>
          <a:p>
            <a:r>
              <a:rPr lang="en-US" dirty="0"/>
              <a:t>if an on-site consultation visit is in progress, or </a:t>
            </a:r>
          </a:p>
          <a:p>
            <a:r>
              <a:rPr lang="en-US" dirty="0"/>
              <a:t>if the establishment is a participant in OSHA’s Voluntary Protection Programs (VPP) or the Safety and Health Achievement Recognition Program (SHARP) or Pre-SHARP</a:t>
            </a:r>
          </a:p>
        </p:txBody>
      </p:sp>
    </p:spTree>
    <p:extLst>
      <p:ext uri="{BB962C8B-B14F-4D97-AF65-F5344CB8AC3E}">
        <p14:creationId xmlns:p14="http://schemas.microsoft.com/office/powerpoint/2010/main" val="31450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8A4DB-5B59-9847-87F3-F209E231E388}"/>
              </a:ext>
            </a:extLst>
          </p:cNvPr>
          <p:cNvSpPr>
            <a:spLocks noGrp="1"/>
          </p:cNvSpPr>
          <p:nvPr>
            <p:ph type="ctrTitle"/>
          </p:nvPr>
        </p:nvSpPr>
        <p:spPr/>
        <p:txBody>
          <a:bodyPr>
            <a:normAutofit fontScale="90000"/>
          </a:bodyPr>
          <a:lstStyle/>
          <a:p>
            <a:r>
              <a:rPr lang="en-US" sz="5400" dirty="0"/>
              <a:t>Protecting Workers: Guidance on Mitigating and Preventing the Spread of COVID-19 in the Workplace</a:t>
            </a:r>
            <a:endParaRPr lang="en-US" dirty="0"/>
          </a:p>
        </p:txBody>
      </p:sp>
      <p:sp>
        <p:nvSpPr>
          <p:cNvPr id="7" name="Subtitle 6">
            <a:extLst>
              <a:ext uri="{FF2B5EF4-FFF2-40B4-BE49-F238E27FC236}">
                <a16:creationId xmlns:a16="http://schemas.microsoft.com/office/drawing/2014/main" id="{99370BC7-CC7C-2445-B8D5-A1181676B50E}"/>
              </a:ext>
            </a:extLst>
          </p:cNvPr>
          <p:cNvSpPr>
            <a:spLocks noGrp="1"/>
          </p:cNvSpPr>
          <p:nvPr>
            <p:ph type="subTitle" idx="1"/>
          </p:nvPr>
        </p:nvSpPr>
        <p:spPr>
          <a:xfrm>
            <a:off x="630936" y="4126766"/>
            <a:ext cx="7886700" cy="870966"/>
          </a:xfrm>
        </p:spPr>
        <p:txBody>
          <a:bodyPr>
            <a:normAutofit/>
          </a:bodyPr>
          <a:lstStyle/>
          <a:p>
            <a:pPr algn="ctr"/>
            <a:r>
              <a:rPr lang="en-US" sz="2400" dirty="0"/>
              <a:t>Guidance posted January 29, 2021</a:t>
            </a:r>
            <a:endParaRPr lang="en-US" sz="2400" b="1" dirty="0"/>
          </a:p>
        </p:txBody>
      </p:sp>
    </p:spTree>
    <p:extLst>
      <p:ext uri="{BB962C8B-B14F-4D97-AF65-F5344CB8AC3E}">
        <p14:creationId xmlns:p14="http://schemas.microsoft.com/office/powerpoint/2010/main" val="234427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pPr algn="ctr"/>
            <a:br>
              <a:rPr lang="en-US" dirty="0"/>
            </a:br>
            <a:r>
              <a:rPr lang="en-US" dirty="0"/>
              <a:t>Questions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060174"/>
            <a:ext cx="7886700" cy="5116789"/>
          </a:xfrm>
        </p:spPr>
        <p:txBody>
          <a:bodyPr>
            <a:normAutofit/>
          </a:bodyPr>
          <a:lstStyle/>
          <a:p>
            <a:pPr marL="0" indent="0">
              <a:buNone/>
            </a:pPr>
            <a:br>
              <a:rPr lang="en-US" dirty="0"/>
            </a:br>
            <a:endParaRPr lang="en-US" dirty="0"/>
          </a:p>
          <a:p>
            <a:pPr marL="0" indent="0" algn="ctr">
              <a:buNone/>
            </a:pPr>
            <a:r>
              <a:rPr lang="en-US" dirty="0"/>
              <a:t>Chat is open to submit questions.</a:t>
            </a:r>
            <a:br>
              <a:rPr lang="en-US" dirty="0"/>
            </a:br>
            <a:r>
              <a:rPr lang="en-US" dirty="0"/>
              <a:t>We will be answering questions through this chat feature. If due to the technical nature of the question a more thorough response is required, we will post the answer on our website within seven days of the webinar.</a:t>
            </a:r>
          </a:p>
          <a:p>
            <a:pPr marL="0" indent="0" algn="ctr">
              <a:buNone/>
            </a:pPr>
            <a:endParaRPr lang="en-US" dirty="0"/>
          </a:p>
          <a:p>
            <a:pPr marL="0" indent="0" algn="ctr">
              <a:buNone/>
            </a:pPr>
            <a:r>
              <a:rPr lang="en-US" dirty="0"/>
              <a:t>Presenter email: </a:t>
            </a:r>
          </a:p>
          <a:p>
            <a:pPr marL="0" indent="0" algn="ctr">
              <a:buNone/>
            </a:pPr>
            <a:r>
              <a:rPr lang="en-US" dirty="0">
                <a:hlinkClick r:id="rId2"/>
              </a:rPr>
              <a:t>rmason@iup.edu</a:t>
            </a: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lstStyle/>
          <a:p>
            <a:r>
              <a:rPr lang="en-US" dirty="0"/>
              <a:t>OSHA has not yet issued an Emergency Temporary Standard per the Presidential Executive Order on Protecting Worker Health and Safety, January 21, 2021 </a:t>
            </a:r>
          </a:p>
          <a:p>
            <a:r>
              <a:rPr lang="en-US" dirty="0"/>
              <a:t>In the meantime, OSHA issued the Updated Interim Enforcement Response Plan on March 12, 2021 referring employees to </a:t>
            </a:r>
            <a:r>
              <a:rPr lang="en-US" u="sng" dirty="0"/>
              <a:t>Protecting Workers: Guidance on Mitigating and Preventing the Spread of COVID-19 in the Workplace, posted January 29, 2021</a:t>
            </a:r>
            <a:endParaRPr lang="en-US" dirty="0"/>
          </a:p>
          <a:p>
            <a:endParaRPr lang="en-US" dirty="0"/>
          </a:p>
        </p:txBody>
      </p:sp>
    </p:spTree>
    <p:extLst>
      <p:ext uri="{BB962C8B-B14F-4D97-AF65-F5344CB8AC3E}">
        <p14:creationId xmlns:p14="http://schemas.microsoft.com/office/powerpoint/2010/main" val="339173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Executive Summary &amp; 							Purpose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r>
              <a:rPr lang="en-US" dirty="0"/>
              <a:t>Employers should implement COVID-19 Prevention Programs in the workplace </a:t>
            </a:r>
          </a:p>
          <a:p>
            <a:r>
              <a:rPr lang="en-US" dirty="0"/>
              <a:t>OSHA will continue to update this guidance over time to reflect developments in science, best practices, and standards</a:t>
            </a:r>
          </a:p>
          <a:p>
            <a:r>
              <a:rPr lang="en-US" dirty="0"/>
              <a:t>This guidance is not a standard or regulation, and it creates no new legal obligations</a:t>
            </a:r>
          </a:p>
          <a:p>
            <a:r>
              <a:rPr lang="en-US" dirty="0"/>
              <a:t>Pursuant to the Occupational Safety and Health Act's General Duty Clause, Section 5(a)(1), requires employers to provide their workers with a workplace free from recognized hazards that are causing or likely to cause death or serious physical harm</a:t>
            </a:r>
          </a:p>
        </p:txBody>
      </p:sp>
    </p:spTree>
    <p:extLst>
      <p:ext uri="{BB962C8B-B14F-4D97-AF65-F5344CB8AC3E}">
        <p14:creationId xmlns:p14="http://schemas.microsoft.com/office/powerpoint/2010/main" val="53639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2000250"/>
            <a:ext cx="8018393" cy="4000501"/>
          </a:xfrm>
        </p:spPr>
        <p:txBody>
          <a:bodyPr>
            <a:normAutofit/>
          </a:bodyPr>
          <a:lstStyle/>
          <a:p>
            <a:pPr marL="0" indent="0">
              <a:lnSpc>
                <a:spcPct val="120000"/>
              </a:lnSpc>
              <a:spcBef>
                <a:spcPts val="0"/>
              </a:spcBef>
              <a:buNone/>
            </a:pPr>
            <a:r>
              <a:rPr lang="en-US" sz="2800" dirty="0"/>
              <a:t>A </a:t>
            </a:r>
            <a:r>
              <a:rPr lang="en-US" sz="2800" b="1" dirty="0"/>
              <a:t>workplace COVID-19 prevention program</a:t>
            </a:r>
          </a:p>
          <a:p>
            <a:pPr>
              <a:lnSpc>
                <a:spcPct val="120000"/>
              </a:lnSpc>
              <a:spcBef>
                <a:spcPts val="0"/>
              </a:spcBef>
            </a:pPr>
            <a:r>
              <a:rPr lang="en-US" sz="2800" b="1" dirty="0"/>
              <a:t> M</a:t>
            </a:r>
            <a:r>
              <a:rPr lang="en-US" sz="2800" dirty="0"/>
              <a:t>ost effective way to mitigate the spread</a:t>
            </a:r>
            <a:r>
              <a:rPr lang="en-US" sz="2400" dirty="0"/>
              <a:t>  </a:t>
            </a:r>
          </a:p>
          <a:p>
            <a:pPr>
              <a:lnSpc>
                <a:spcPct val="120000"/>
              </a:lnSpc>
              <a:spcBef>
                <a:spcPts val="0"/>
              </a:spcBef>
            </a:pPr>
            <a:r>
              <a:rPr lang="en-US" sz="2400" b="1" dirty="0"/>
              <a:t> E</a:t>
            </a:r>
            <a:r>
              <a:rPr lang="en-US" sz="2800" dirty="0"/>
              <a:t>ffective programs engage workers and their representatives at every step </a:t>
            </a:r>
          </a:p>
          <a:p>
            <a:pPr>
              <a:lnSpc>
                <a:spcPct val="120000"/>
              </a:lnSpc>
              <a:spcBef>
                <a:spcPts val="0"/>
              </a:spcBef>
            </a:pPr>
            <a:r>
              <a:rPr lang="en-US" sz="2800" b="1" dirty="0"/>
              <a:t> I</a:t>
            </a:r>
            <a:r>
              <a:rPr lang="en-US" sz="2800" dirty="0"/>
              <a:t>nclude the following 16 elements</a:t>
            </a:r>
          </a:p>
          <a:p>
            <a:endParaRPr lang="en-US" dirty="0"/>
          </a:p>
        </p:txBody>
      </p:sp>
    </p:spTree>
    <p:extLst>
      <p:ext uri="{BB962C8B-B14F-4D97-AF65-F5344CB8AC3E}">
        <p14:creationId xmlns:p14="http://schemas.microsoft.com/office/powerpoint/2010/main" val="105445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65128"/>
            <a:ext cx="7886700" cy="1325563"/>
          </a:xfrm>
        </p:spPr>
        <p:txBody>
          <a:bodyPr anchor="ctr">
            <a:normAutofit/>
          </a:bodyPr>
          <a:lstStyle/>
          <a:p>
            <a:r>
              <a:rPr lang="en-US" sz="2800"/>
              <a:t>COVID-19 Guidance 	The Roles of Employers 						and Workers – 16 steps</a:t>
            </a:r>
          </a:p>
        </p:txBody>
      </p:sp>
      <p:pic>
        <p:nvPicPr>
          <p:cNvPr id="2" name="Picture 1">
            <a:extLst>
              <a:ext uri="{FF2B5EF4-FFF2-40B4-BE49-F238E27FC236}">
                <a16:creationId xmlns:a16="http://schemas.microsoft.com/office/drawing/2014/main" id="{D0E5AEA5-4A39-4243-98B0-99FB9BEBFE1B}"/>
              </a:ext>
            </a:extLst>
          </p:cNvPr>
          <p:cNvPicPr>
            <a:picLocks noChangeAspect="1"/>
          </p:cNvPicPr>
          <p:nvPr/>
        </p:nvPicPr>
        <p:blipFill>
          <a:blip r:embed="rId2"/>
          <a:stretch>
            <a:fillRect/>
          </a:stretch>
        </p:blipFill>
        <p:spPr>
          <a:xfrm>
            <a:off x="628650" y="2058194"/>
            <a:ext cx="3886200" cy="3886200"/>
          </a:xfrm>
          <a:prstGeom prst="rect">
            <a:avLst/>
          </a:prstGeom>
          <a:noFill/>
        </p:spPr>
      </p:pic>
      <p:sp>
        <p:nvSpPr>
          <p:cNvPr id="52" name="Content Placeholder 51">
            <a:extLst>
              <a:ext uri="{FF2B5EF4-FFF2-40B4-BE49-F238E27FC236}">
                <a16:creationId xmlns:a16="http://schemas.microsoft.com/office/drawing/2014/main" id="{050272A7-4D39-9C48-B531-D840481AD9D2}"/>
              </a:ext>
            </a:extLst>
          </p:cNvPr>
          <p:cNvSpPr>
            <a:spLocks noGrp="1"/>
          </p:cNvSpPr>
          <p:nvPr>
            <p:ph sz="half" idx="2"/>
          </p:nvPr>
        </p:nvSpPr>
        <p:spPr>
          <a:xfrm>
            <a:off x="4629150" y="1825625"/>
            <a:ext cx="3886200" cy="4351338"/>
          </a:xfrm>
        </p:spPr>
        <p:txBody>
          <a:bodyPr>
            <a:normAutofit/>
          </a:bodyPr>
          <a:lstStyle/>
          <a:p>
            <a:pPr marL="385763" indent="-385763">
              <a:buFont typeface="+mj-lt"/>
              <a:buAutoNum type="arabicPeriod"/>
            </a:pPr>
            <a:r>
              <a:rPr lang="en-US" b="1" dirty="0"/>
              <a:t>Workplace Coordinator </a:t>
            </a:r>
          </a:p>
          <a:p>
            <a:pPr marL="0" indent="0">
              <a:buNone/>
            </a:pPr>
            <a:r>
              <a:rPr lang="en-US" b="1" dirty="0"/>
              <a:t>- </a:t>
            </a:r>
            <a:r>
              <a:rPr lang="en-US" dirty="0"/>
              <a:t>responsible for COVID-19 issues on the employer's behalf. </a:t>
            </a:r>
          </a:p>
          <a:p>
            <a:pPr marL="0" indent="0">
              <a:buNone/>
            </a:pPr>
            <a:endParaRPr lang="en-US" dirty="0"/>
          </a:p>
        </p:txBody>
      </p:sp>
    </p:spTree>
    <p:extLst>
      <p:ext uri="{BB962C8B-B14F-4D97-AF65-F5344CB8AC3E}">
        <p14:creationId xmlns:p14="http://schemas.microsoft.com/office/powerpoint/2010/main" val="332216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37BFFDE-966F-4E65-BBAF-73B782DB468F}"/>
              </a:ext>
            </a:extLst>
          </p:cNvPr>
          <p:cNvPicPr>
            <a:picLocks noGrp="1" noChangeAspect="1"/>
          </p:cNvPicPr>
          <p:nvPr>
            <p:ph sz="half" idx="2"/>
          </p:nvPr>
        </p:nvPicPr>
        <p:blipFill>
          <a:blip r:embed="rId2"/>
          <a:stretch>
            <a:fillRect/>
          </a:stretch>
        </p:blipFill>
        <p:spPr>
          <a:xfrm>
            <a:off x="3804533" y="2928731"/>
            <a:ext cx="4753887" cy="3098180"/>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65128"/>
            <a:ext cx="7886700" cy="1325563"/>
          </a:xfrm>
        </p:spPr>
        <p:txBody>
          <a:bodyPr anchor="ctr">
            <a:normAutofit/>
          </a:bodyPr>
          <a:lstStyle/>
          <a:p>
            <a:r>
              <a:rPr lang="en-US" sz="2800"/>
              <a:t>COVID-19 Guidance 	The Roles of Employers 						and Workers – 16 steps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sz="half" idx="1"/>
          </p:nvPr>
        </p:nvSpPr>
        <p:spPr>
          <a:xfrm>
            <a:off x="628650" y="1825625"/>
            <a:ext cx="3886200" cy="4351338"/>
          </a:xfrm>
        </p:spPr>
        <p:txBody>
          <a:bodyPr>
            <a:normAutofit/>
          </a:bodyPr>
          <a:lstStyle/>
          <a:p>
            <a:pPr marL="0" indent="0">
              <a:buNone/>
            </a:pPr>
            <a:r>
              <a:rPr lang="en-US" b="1" dirty="0"/>
              <a:t>2.   Hazard Assessment </a:t>
            </a:r>
          </a:p>
          <a:p>
            <a:pPr marL="0" indent="0">
              <a:buNone/>
            </a:pPr>
            <a:r>
              <a:rPr lang="en-US" dirty="0"/>
              <a:t> - Identify where and how workers might be exposed to COVID-19 at work</a:t>
            </a:r>
          </a:p>
          <a:p>
            <a:pPr marL="0" indent="0">
              <a:buNone/>
            </a:pPr>
            <a:r>
              <a:rPr lang="en-US" dirty="0"/>
              <a:t> - Most effective if it involves workers because they are most familiar with the conditions they face</a:t>
            </a:r>
          </a:p>
          <a:p>
            <a:endParaRPr lang="en-US" dirty="0"/>
          </a:p>
        </p:txBody>
      </p:sp>
      <p:sp>
        <p:nvSpPr>
          <p:cNvPr id="4" name="TextBox 3">
            <a:extLst>
              <a:ext uri="{FF2B5EF4-FFF2-40B4-BE49-F238E27FC236}">
                <a16:creationId xmlns:a16="http://schemas.microsoft.com/office/drawing/2014/main" id="{4654F2B4-9E52-4B28-9F0C-BDF3145165F6}"/>
              </a:ext>
            </a:extLst>
          </p:cNvPr>
          <p:cNvSpPr txBox="1"/>
          <p:nvPr/>
        </p:nvSpPr>
        <p:spPr>
          <a:xfrm>
            <a:off x="3167270" y="6026911"/>
            <a:ext cx="5976730" cy="1200329"/>
          </a:xfrm>
          <a:prstGeom prst="rect">
            <a:avLst/>
          </a:prstGeom>
          <a:noFill/>
        </p:spPr>
        <p:txBody>
          <a:bodyPr wrap="square" rtlCol="0">
            <a:spAutoFit/>
          </a:bodyPr>
          <a:lstStyle/>
          <a:p>
            <a:pPr algn="ctr"/>
            <a:r>
              <a:rPr lang="en-US" b="0" i="0" dirty="0">
                <a:solidFill>
                  <a:srgbClr val="333333"/>
                </a:solidFill>
                <a:effectLst/>
                <a:latin typeface="Helvetica Neue"/>
              </a:rPr>
              <a:t>occupational risk pyramid for COVID-19</a:t>
            </a:r>
          </a:p>
          <a:p>
            <a:pPr algn="ctr"/>
            <a:r>
              <a:rPr lang="en-US" b="0" i="0" dirty="0">
                <a:solidFill>
                  <a:srgbClr val="333333"/>
                </a:solidFill>
                <a:effectLst/>
                <a:latin typeface="Helvetica Neue"/>
                <a:hlinkClick r:id="rId3"/>
              </a:rPr>
              <a:t>https://www.osha.gov/Publications/OSHA3993.pdf</a:t>
            </a:r>
            <a:endParaRPr lang="en-US" b="0" i="0" dirty="0">
              <a:solidFill>
                <a:srgbClr val="333333"/>
              </a:solidFill>
              <a:effectLst/>
              <a:latin typeface="Helvetica Neue"/>
            </a:endParaRPr>
          </a:p>
          <a:p>
            <a:pPr algn="ctr"/>
            <a:endParaRPr lang="en-US" b="0" i="0" dirty="0">
              <a:solidFill>
                <a:srgbClr val="333333"/>
              </a:solidFill>
              <a:effectLst/>
              <a:latin typeface="Helvetica Neue"/>
            </a:endParaRPr>
          </a:p>
          <a:p>
            <a:r>
              <a:rPr lang="en-US" b="0" i="0" dirty="0">
                <a:solidFill>
                  <a:srgbClr val="333333"/>
                </a:solidFill>
                <a:effectLst/>
                <a:latin typeface="Helvetica Neue"/>
              </a:rPr>
              <a:t>.</a:t>
            </a:r>
            <a:endParaRPr lang="en-US" dirty="0"/>
          </a:p>
        </p:txBody>
      </p:sp>
    </p:spTree>
    <p:extLst>
      <p:ext uri="{BB962C8B-B14F-4D97-AF65-F5344CB8AC3E}">
        <p14:creationId xmlns:p14="http://schemas.microsoft.com/office/powerpoint/2010/main" val="63395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81A1F-886C-45AE-A2E9-D2D23294CE36}"/>
              </a:ext>
            </a:extLst>
          </p:cNvPr>
          <p:cNvPicPr>
            <a:picLocks noChangeAspect="1"/>
          </p:cNvPicPr>
          <p:nvPr/>
        </p:nvPicPr>
        <p:blipFill rotWithShape="1">
          <a:blip r:embed="rId2"/>
          <a:srcRect l="11445" r="10806"/>
          <a:stretch/>
        </p:blipFill>
        <p:spPr>
          <a:xfrm>
            <a:off x="172278" y="2635989"/>
            <a:ext cx="3688166" cy="3035941"/>
          </a:xfrm>
          <a:prstGeom prst="rect">
            <a:avLst/>
          </a:prstGeom>
          <a:noFill/>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65128"/>
            <a:ext cx="7886700" cy="1325563"/>
          </a:xfrm>
        </p:spPr>
        <p:txBody>
          <a:bodyPr anchor="ctr">
            <a:normAutofit/>
          </a:bodyPr>
          <a:lstStyle/>
          <a:p>
            <a:r>
              <a:rPr lang="en-US" sz="2800"/>
              <a:t>COVID-19 Guidance 	The Roles of Employers 						and Workers – 16 steps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sz="half" idx="2"/>
          </p:nvPr>
        </p:nvSpPr>
        <p:spPr>
          <a:xfrm>
            <a:off x="3445565" y="1825625"/>
            <a:ext cx="5526157" cy="4351338"/>
          </a:xfrm>
        </p:spPr>
        <p:txBody>
          <a:bodyPr>
            <a:normAutofit fontScale="92500" lnSpcReduction="20000"/>
          </a:bodyPr>
          <a:lstStyle/>
          <a:p>
            <a:pPr marL="457200" indent="-457200">
              <a:lnSpc>
                <a:spcPct val="90000"/>
              </a:lnSpc>
              <a:spcBef>
                <a:spcPts val="0"/>
              </a:spcBef>
              <a:spcAft>
                <a:spcPts val="0"/>
              </a:spcAft>
              <a:buAutoNum type="arabicPeriod" startAt="3"/>
            </a:pPr>
            <a:r>
              <a:rPr lang="en-US" sz="2000" b="1" dirty="0"/>
              <a:t>Identify measures that will limit the spread of COVID-19</a:t>
            </a:r>
            <a:r>
              <a:rPr lang="en-US" sz="2000" dirty="0"/>
              <a:t>,  in line with the principles of the hierarchy of controls:</a:t>
            </a:r>
          </a:p>
          <a:p>
            <a:pPr marL="0" indent="0">
              <a:lnSpc>
                <a:spcPct val="90000"/>
              </a:lnSpc>
              <a:spcBef>
                <a:spcPts val="0"/>
              </a:spcBef>
              <a:spcAft>
                <a:spcPts val="0"/>
              </a:spcAft>
              <a:buNone/>
            </a:pPr>
            <a:endParaRPr lang="en-US" sz="2000" dirty="0"/>
          </a:p>
          <a:p>
            <a:pPr lvl="1">
              <a:lnSpc>
                <a:spcPct val="90000"/>
              </a:lnSpc>
            </a:pPr>
            <a:r>
              <a:rPr lang="en-US" sz="2000" b="1" dirty="0"/>
              <a:t>Eliminating the hazard</a:t>
            </a:r>
            <a:r>
              <a:rPr lang="en-US" sz="2000" dirty="0"/>
              <a:t>, physical distancing in all communal work areas, remote work, telework; separating and sending home infected or potentially infected people from the workplace;</a:t>
            </a:r>
          </a:p>
          <a:p>
            <a:pPr lvl="1">
              <a:lnSpc>
                <a:spcPct val="90000"/>
              </a:lnSpc>
            </a:pPr>
            <a:r>
              <a:rPr lang="en-US" sz="2000" b="1" dirty="0"/>
              <a:t>Engineering Controls</a:t>
            </a:r>
            <a:r>
              <a:rPr lang="en-US" sz="2000" dirty="0"/>
              <a:t>, such as ventilation and barriers;</a:t>
            </a:r>
          </a:p>
          <a:p>
            <a:pPr lvl="1">
              <a:lnSpc>
                <a:spcPct val="90000"/>
              </a:lnSpc>
            </a:pPr>
            <a:r>
              <a:rPr lang="en-US" sz="2000" b="1" dirty="0"/>
              <a:t>Administrative Policies</a:t>
            </a:r>
            <a:r>
              <a:rPr lang="en-US" sz="2000" dirty="0"/>
              <a:t>, face coverings, staggered work shifts and traffic flow patterns, hygiene supplies, routine cleaning &amp; disinfection</a:t>
            </a:r>
          </a:p>
          <a:p>
            <a:pPr lvl="1">
              <a:lnSpc>
                <a:spcPct val="90000"/>
              </a:lnSpc>
            </a:pPr>
            <a:r>
              <a:rPr lang="en-US" sz="2000" b="1" dirty="0"/>
              <a:t>Personal Protective Equipment (PPE), </a:t>
            </a:r>
            <a:r>
              <a:rPr lang="en-US" sz="2000" dirty="0"/>
              <a:t>respiratory protection programs, gloves</a:t>
            </a:r>
          </a:p>
          <a:p>
            <a:pPr>
              <a:lnSpc>
                <a:spcPct val="90000"/>
              </a:lnSpc>
            </a:pPr>
            <a:endParaRPr lang="en-US" sz="1300" dirty="0"/>
          </a:p>
        </p:txBody>
      </p:sp>
    </p:spTree>
    <p:extLst>
      <p:ext uri="{BB962C8B-B14F-4D97-AF65-F5344CB8AC3E}">
        <p14:creationId xmlns:p14="http://schemas.microsoft.com/office/powerpoint/2010/main" val="32767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2199032"/>
            <a:ext cx="8018393" cy="3387168"/>
          </a:xfrm>
        </p:spPr>
        <p:txBody>
          <a:bodyPr>
            <a:normAutofit/>
          </a:bodyPr>
          <a:lstStyle/>
          <a:p>
            <a:pPr marL="385763" indent="-385763">
              <a:buAutoNum type="arabicPeriod" startAt="4"/>
            </a:pPr>
            <a:r>
              <a:rPr lang="en-US" sz="2400" b="1" dirty="0"/>
              <a:t>Workers at Higher Risk </a:t>
            </a:r>
            <a:r>
              <a:rPr lang="en-US" sz="2400" dirty="0"/>
              <a:t>- Consideration of protections for older adults and people who have serious underlying medical conditions</a:t>
            </a:r>
          </a:p>
          <a:p>
            <a:pPr marL="628642" lvl="1" indent="-285750"/>
            <a:r>
              <a:rPr lang="en-US" sz="2000" dirty="0"/>
              <a:t>Workers with </a:t>
            </a:r>
            <a:r>
              <a:rPr lang="en-US" sz="2000" b="1" dirty="0"/>
              <a:t>disabilities</a:t>
            </a:r>
            <a:r>
              <a:rPr lang="en-US" sz="2000" dirty="0"/>
              <a:t> may be legally entitled to "reasonable accommodations" that protect them from the risk of contracting COVID-19</a:t>
            </a:r>
          </a:p>
          <a:p>
            <a:pPr marL="628642" lvl="1" indent="-285750"/>
            <a:r>
              <a:rPr lang="en-US" sz="2000" dirty="0"/>
              <a:t>Employers should consider </a:t>
            </a:r>
            <a:r>
              <a:rPr lang="en-US" sz="2000" b="1" dirty="0"/>
              <a:t>reasonable modifications</a:t>
            </a:r>
            <a:r>
              <a:rPr lang="en-US" sz="2000" dirty="0"/>
              <a:t> for workers identified as high-risk including some or all work at home, or in less occupied, better-ventilated facilities</a:t>
            </a:r>
          </a:p>
          <a:p>
            <a:pPr marL="385763" indent="-385763">
              <a:buFont typeface="+mj-lt"/>
              <a:buAutoNum type="arabicPeriod"/>
            </a:pPr>
            <a:endParaRPr lang="en-US" dirty="0"/>
          </a:p>
        </p:txBody>
      </p:sp>
    </p:spTree>
    <p:extLst>
      <p:ext uri="{BB962C8B-B14F-4D97-AF65-F5344CB8AC3E}">
        <p14:creationId xmlns:p14="http://schemas.microsoft.com/office/powerpoint/2010/main" val="269483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525385"/>
            <a:ext cx="8018393" cy="4975152"/>
          </a:xfrm>
        </p:spPr>
        <p:txBody>
          <a:bodyPr>
            <a:normAutofit fontScale="92500" lnSpcReduction="20000"/>
          </a:bodyPr>
          <a:lstStyle/>
          <a:p>
            <a:pPr marL="457200" indent="-457200">
              <a:buAutoNum type="arabicPeriod" startAt="5"/>
            </a:pPr>
            <a:r>
              <a:rPr lang="en-US" sz="2600" b="1" dirty="0"/>
              <a:t>System for communicating with workers - </a:t>
            </a:r>
            <a:r>
              <a:rPr lang="en-US" sz="2600" dirty="0"/>
              <a:t>in a language they understand, and in a manner accessible to individuals with disabilities</a:t>
            </a:r>
          </a:p>
          <a:p>
            <a:pPr marL="628642" lvl="1" indent="-285750"/>
            <a:r>
              <a:rPr lang="en-US" sz="2200" dirty="0"/>
              <a:t>Ask workers to report COVID-19 symptoms,                         possible exposures, and possible COVID-19                             hazards at the workplace -                                                        </a:t>
            </a:r>
            <a:r>
              <a:rPr lang="en-US" sz="2200" u="sng" dirty="0"/>
              <a:t>without fear of reprisal </a:t>
            </a:r>
          </a:p>
          <a:p>
            <a:pPr marL="628642" lvl="1" indent="-285750"/>
            <a:r>
              <a:rPr lang="en-US" sz="2200" dirty="0"/>
              <a:t>Communicate all policies and procedures                    implemented for responding to sick and exposed workers   </a:t>
            </a:r>
          </a:p>
          <a:p>
            <a:pPr marL="628642" lvl="1" indent="-285750"/>
            <a:r>
              <a:rPr lang="en-US" sz="2200" dirty="0"/>
              <a:t>See below additional elements involving educating and training workers of COVID-19 procedures  </a:t>
            </a:r>
          </a:p>
          <a:p>
            <a:pPr marL="342892" lvl="1" indent="0">
              <a:buNone/>
            </a:pPr>
            <a:r>
              <a:rPr lang="en-US" sz="2600" b="1" dirty="0"/>
              <a:t>Best Practice is </a:t>
            </a:r>
            <a:r>
              <a:rPr lang="en-US" sz="2600" dirty="0"/>
              <a:t>to create and test two-way communication systems that workers can use to self-report if they are sick or have been exposed, and that employers can use to notify workers of exposures and closures</a:t>
            </a:r>
          </a:p>
          <a:p>
            <a:pPr marL="385763" indent="-385763">
              <a:buFont typeface="+mj-lt"/>
              <a:buAutoNum type="arabicPeriod"/>
            </a:pPr>
            <a:endParaRPr lang="en-US" dirty="0"/>
          </a:p>
        </p:txBody>
      </p:sp>
      <p:pic>
        <p:nvPicPr>
          <p:cNvPr id="2" name="Picture 1">
            <a:extLst>
              <a:ext uri="{FF2B5EF4-FFF2-40B4-BE49-F238E27FC236}">
                <a16:creationId xmlns:a16="http://schemas.microsoft.com/office/drawing/2014/main" id="{E954CF38-4E31-4E2B-95F5-F4045F803FEA}"/>
              </a:ext>
            </a:extLst>
          </p:cNvPr>
          <p:cNvPicPr>
            <a:picLocks noChangeAspect="1"/>
          </p:cNvPicPr>
          <p:nvPr/>
        </p:nvPicPr>
        <p:blipFill>
          <a:blip r:embed="rId2"/>
          <a:stretch>
            <a:fillRect/>
          </a:stretch>
        </p:blipFill>
        <p:spPr>
          <a:xfrm>
            <a:off x="6362700" y="2262808"/>
            <a:ext cx="2152650" cy="1524000"/>
          </a:xfrm>
          <a:prstGeom prst="rect">
            <a:avLst/>
          </a:prstGeom>
        </p:spPr>
      </p:pic>
    </p:spTree>
    <p:extLst>
      <p:ext uri="{BB962C8B-B14F-4D97-AF65-F5344CB8AC3E}">
        <p14:creationId xmlns:p14="http://schemas.microsoft.com/office/powerpoint/2010/main" val="3214699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497496"/>
            <a:ext cx="8018393" cy="4995376"/>
          </a:xfrm>
        </p:spPr>
        <p:txBody>
          <a:bodyPr>
            <a:normAutofit fontScale="62500" lnSpcReduction="20000"/>
          </a:bodyPr>
          <a:lstStyle/>
          <a:p>
            <a:pPr marL="385763" indent="-385763">
              <a:buAutoNum type="arabicPeriod" startAt="6"/>
            </a:pPr>
            <a:r>
              <a:rPr lang="en-US" sz="2850" b="1" dirty="0"/>
              <a:t>Train</a:t>
            </a:r>
            <a:r>
              <a:rPr lang="en-US" sz="2850" dirty="0"/>
              <a:t> workers on COVID-19 policies and procedures - use accessible formats and language. Communicate policies clearly, frequently, in plain language (including non-English languages, Sign Language or other accessible communication methods, if applicable), and in a manner accessible to individuals with disabilities.  Communicate methods to employees, contractors, and any other individuals on site. Communications should include:</a:t>
            </a:r>
          </a:p>
          <a:p>
            <a:pPr marL="685792" lvl="1" indent="-342900">
              <a:buAutoNum type="alphaLcPeriod"/>
            </a:pPr>
            <a:r>
              <a:rPr lang="en-US" sz="2600" b="1" dirty="0"/>
              <a:t>Basic facts about COVID-19</a:t>
            </a:r>
            <a:r>
              <a:rPr lang="en-US" sz="2600" dirty="0"/>
              <a:t> - how it is spread;                                        importance of physical distancing, use of face                                                                   coverings, and hand hygiene </a:t>
            </a:r>
          </a:p>
          <a:p>
            <a:pPr marL="685792" lvl="1" indent="-342900">
              <a:buAutoNum type="alphaLcPeriod"/>
            </a:pPr>
            <a:r>
              <a:rPr lang="en-US" sz="2500" b="1" dirty="0"/>
              <a:t>Workplace policies and procedures </a:t>
            </a:r>
            <a:r>
              <a:rPr lang="en-US" sz="2500" dirty="0"/>
              <a:t>implemented                                                to protect workers from COVID-19 hazards (the                                           employer's COVID-19 prevention program)</a:t>
            </a:r>
          </a:p>
          <a:p>
            <a:pPr marL="685792" lvl="1" indent="-342900">
              <a:buAutoNum type="alphaLcPeriod"/>
            </a:pPr>
            <a:r>
              <a:rPr lang="en-US" sz="2500" b="1" dirty="0"/>
              <a:t>Track</a:t>
            </a:r>
            <a:r>
              <a:rPr lang="en-US" sz="2500" dirty="0"/>
              <a:t> which workers have been informed and when. </a:t>
            </a:r>
          </a:p>
          <a:p>
            <a:pPr marL="342892" lvl="1" indent="0">
              <a:buNone/>
            </a:pPr>
            <a:r>
              <a:rPr lang="en-US" sz="2850" dirty="0"/>
              <a:t>Ensure workers </a:t>
            </a:r>
            <a:r>
              <a:rPr lang="en-US" sz="2850" b="1" dirty="0"/>
              <a:t>understand their rights </a:t>
            </a:r>
            <a:r>
              <a:rPr lang="en-US" sz="2850" dirty="0"/>
              <a:t>to a safe and healthful work environment, whom to contact with questions or concerns, and their right to raise safety and health concerns free of retaliation</a:t>
            </a:r>
          </a:p>
          <a:p>
            <a:pPr marL="342892" lvl="1" indent="0">
              <a:buNone/>
            </a:pPr>
            <a:r>
              <a:rPr lang="en-US" sz="2850" dirty="0"/>
              <a:t>Ensure supervisors are familiar with workplace flexibilities and other human resources policies and procedures</a:t>
            </a:r>
          </a:p>
        </p:txBody>
      </p:sp>
      <p:pic>
        <p:nvPicPr>
          <p:cNvPr id="2" name="Picture 1">
            <a:extLst>
              <a:ext uri="{FF2B5EF4-FFF2-40B4-BE49-F238E27FC236}">
                <a16:creationId xmlns:a16="http://schemas.microsoft.com/office/drawing/2014/main" id="{9F48D06D-2279-4605-8A09-A4111F9AF25F}"/>
              </a:ext>
            </a:extLst>
          </p:cNvPr>
          <p:cNvPicPr>
            <a:picLocks noChangeAspect="1"/>
          </p:cNvPicPr>
          <p:nvPr/>
        </p:nvPicPr>
        <p:blipFill>
          <a:blip r:embed="rId2"/>
          <a:stretch>
            <a:fillRect/>
          </a:stretch>
        </p:blipFill>
        <p:spPr>
          <a:xfrm>
            <a:off x="6113741" y="2823059"/>
            <a:ext cx="2004044" cy="2004044"/>
          </a:xfrm>
          <a:prstGeom prst="rect">
            <a:avLst/>
          </a:prstGeom>
        </p:spPr>
      </p:pic>
    </p:spTree>
    <p:extLst>
      <p:ext uri="{BB962C8B-B14F-4D97-AF65-F5344CB8AC3E}">
        <p14:creationId xmlns:p14="http://schemas.microsoft.com/office/powerpoint/2010/main" val="2829023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65128"/>
            <a:ext cx="7886700" cy="1325563"/>
          </a:xfrm>
        </p:spPr>
        <p:txBody>
          <a:bodyPr anchor="ctr">
            <a:normAutofit/>
          </a:bodyPr>
          <a:lstStyle/>
          <a:p>
            <a:r>
              <a:rPr lang="en-US" sz="2800"/>
              <a:t>COVID-19 Guidance 	The Roles of Employers 						and Workers – 16 steps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sz="half" idx="1"/>
          </p:nvPr>
        </p:nvSpPr>
        <p:spPr>
          <a:xfrm>
            <a:off x="628650" y="1825625"/>
            <a:ext cx="3886200" cy="4351338"/>
          </a:xfrm>
        </p:spPr>
        <p:txBody>
          <a:bodyPr>
            <a:normAutofit/>
          </a:bodyPr>
          <a:lstStyle/>
          <a:p>
            <a:pPr marL="385763" indent="-385763">
              <a:buAutoNum type="arabicPeriod" startAt="7"/>
            </a:pPr>
            <a:r>
              <a:rPr lang="en-US" b="1"/>
              <a:t>Instruct workers who are infected or potentially infected to stay home</a:t>
            </a:r>
            <a:r>
              <a:rPr lang="en-US"/>
              <a:t> and isolate or quarantine  </a:t>
            </a:r>
          </a:p>
          <a:p>
            <a:pPr lvl="1"/>
            <a:r>
              <a:rPr lang="en-US" sz="2100"/>
              <a:t>Ensure absence policies are non-punitive</a:t>
            </a:r>
          </a:p>
          <a:p>
            <a:pPr lvl="1"/>
            <a:r>
              <a:rPr lang="en-US" sz="2100"/>
              <a:t>Policies should not encourage workers to come to work sick or when they have been exposed to COVID-19 </a:t>
            </a:r>
          </a:p>
        </p:txBody>
      </p:sp>
      <p:pic>
        <p:nvPicPr>
          <p:cNvPr id="2" name="Picture 1">
            <a:extLst>
              <a:ext uri="{FF2B5EF4-FFF2-40B4-BE49-F238E27FC236}">
                <a16:creationId xmlns:a16="http://schemas.microsoft.com/office/drawing/2014/main" id="{33D072E4-F016-4323-BB2D-795D3D43577A}"/>
              </a:ext>
            </a:extLst>
          </p:cNvPr>
          <p:cNvPicPr>
            <a:picLocks noChangeAspect="1"/>
          </p:cNvPicPr>
          <p:nvPr/>
        </p:nvPicPr>
        <p:blipFill>
          <a:blip r:embed="rId2"/>
          <a:stretch>
            <a:fillRect/>
          </a:stretch>
        </p:blipFill>
        <p:spPr>
          <a:xfrm>
            <a:off x="4629150" y="2058194"/>
            <a:ext cx="3886200" cy="3886200"/>
          </a:xfrm>
          <a:prstGeom prst="rect">
            <a:avLst/>
          </a:prstGeom>
          <a:noFill/>
        </p:spPr>
      </p:pic>
    </p:spTree>
    <p:extLst>
      <p:ext uri="{BB962C8B-B14F-4D97-AF65-F5344CB8AC3E}">
        <p14:creationId xmlns:p14="http://schemas.microsoft.com/office/powerpoint/2010/main" val="341947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L</a:t>
            </a:r>
            <a:r>
              <a:rPr kumimoji="0" lang="en-US" sz="33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EARNING </a:t>
            </a:r>
            <a:r>
              <a:rPr kumimoji="0" lang="en-US" sz="4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O</a:t>
            </a:r>
            <a:r>
              <a:rPr kumimoji="0" lang="en-US" sz="33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BJECTIVES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690691"/>
            <a:ext cx="7886700" cy="4351338"/>
          </a:xfrm>
        </p:spPr>
        <p:txBody>
          <a:bodyPr>
            <a:normAutofit/>
          </a:bodyPr>
          <a:lstStyle/>
          <a:p>
            <a:pPr marL="285750" marR="0" lvl="0" indent="-285750" algn="l" defTabSz="685783" rtl="0" eaLnBrk="1" fontAlgn="auto" latinLnBrk="0" hangingPunct="1">
              <a:lnSpc>
                <a:spcPct val="100000"/>
              </a:lnSpc>
              <a:spcBef>
                <a:spcPct val="0"/>
              </a:spcBef>
              <a:spcAft>
                <a:spcPts val="75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t>Gain an understanding </a:t>
            </a:r>
            <a:r>
              <a:rPr lang="en-US" altLang="en-US" sz="2000" dirty="0">
                <a:solidFill>
                  <a:srgbClr val="000000"/>
                </a:solidFill>
                <a:latin typeface="Constantia"/>
              </a:rPr>
              <a:t>President Biden’s Executive Order </a:t>
            </a:r>
            <a: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t> on </a:t>
            </a:r>
            <a:b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br>
            <a: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t>Protecting Worker Health and Safety as it pertains to OSHA</a:t>
            </a:r>
          </a:p>
          <a:p>
            <a:pPr marL="400050" marR="0" lvl="1" indent="0" algn="l" defTabSz="685783" rtl="0" eaLnBrk="1" fontAlgn="auto" latinLnBrk="0" hangingPunct="1">
              <a:lnSpc>
                <a:spcPct val="100000"/>
              </a:lnSpc>
              <a:spcBef>
                <a:spcPct val="0"/>
              </a:spcBef>
              <a:spcAft>
                <a:spcPts val="375"/>
              </a:spcAft>
              <a:buClrTx/>
              <a:buSzTx/>
              <a:buNone/>
              <a:tabLst/>
              <a:defRPr/>
            </a:pPr>
            <a:endParaRPr kumimoji="0" lang="en-US" altLang="en-US" sz="2000" b="0" i="0" u="none" strike="noStrike" kern="1200" cap="none" spc="0" normalizeH="0" baseline="0" noProof="0" dirty="0">
              <a:ln>
                <a:noFill/>
              </a:ln>
              <a:solidFill>
                <a:srgbClr val="000000"/>
              </a:solidFill>
              <a:effectLst/>
              <a:uLnTx/>
              <a:uFillTx/>
              <a:latin typeface="Constantia"/>
              <a:ea typeface="+mn-ea"/>
              <a:cs typeface="+mn-cs"/>
            </a:endParaRPr>
          </a:p>
          <a:p>
            <a:pPr marL="285750" marR="0" lvl="0" indent="-285750" algn="l" defTabSz="685783" rtl="0" eaLnBrk="1" fontAlgn="auto" latinLnBrk="0" hangingPunct="1">
              <a:lnSpc>
                <a:spcPct val="100000"/>
              </a:lnSpc>
              <a:spcBef>
                <a:spcPct val="0"/>
              </a:spcBef>
              <a:spcAft>
                <a:spcPts val="75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t>Gain an understanding of OSHA’s National Emphasis Program – Coronavirus Disease 2019 (COVID-19)</a:t>
            </a:r>
          </a:p>
          <a:p>
            <a:pPr marL="285750" marR="0" lvl="0" indent="-285750" algn="l" defTabSz="685783" rtl="0" eaLnBrk="1" fontAlgn="auto" latinLnBrk="0" hangingPunct="1">
              <a:lnSpc>
                <a:spcPct val="100000"/>
              </a:lnSpc>
              <a:spcBef>
                <a:spcPct val="0"/>
              </a:spcBef>
              <a:spcAft>
                <a:spcPts val="750"/>
              </a:spcAft>
              <a:buClrTx/>
              <a:buSzTx/>
              <a:buFont typeface="Wingdings" panose="05000000000000000000" pitchFamily="2" charset="2"/>
              <a:buChar char="Ø"/>
              <a:tabLst/>
              <a:defRPr/>
            </a:pPr>
            <a:endParaRPr kumimoji="0" lang="en-US" altLang="en-US" sz="2000" b="0" i="0" u="none" strike="noStrike" kern="1200" cap="none" spc="0" normalizeH="0" baseline="0" noProof="0" dirty="0">
              <a:ln>
                <a:noFill/>
              </a:ln>
              <a:solidFill>
                <a:srgbClr val="000000"/>
              </a:solidFill>
              <a:effectLst/>
              <a:uLnTx/>
              <a:uFillTx/>
              <a:latin typeface="Constantia"/>
              <a:ea typeface="+mn-ea"/>
              <a:cs typeface="+mn-cs"/>
            </a:endParaRPr>
          </a:p>
          <a:p>
            <a:pPr marL="285750" marR="0" lvl="0" indent="-285750" algn="l" defTabSz="685783" rtl="0" eaLnBrk="1" fontAlgn="auto" latinLnBrk="0" hangingPunct="1">
              <a:lnSpc>
                <a:spcPct val="100000"/>
              </a:lnSpc>
              <a:spcBef>
                <a:spcPct val="0"/>
              </a:spcBef>
              <a:spcAft>
                <a:spcPts val="750"/>
              </a:spcAft>
              <a:buClrTx/>
              <a:buSzTx/>
              <a:buFont typeface="Wingdings" panose="05000000000000000000" pitchFamily="2" charset="2"/>
              <a:buChar char="Ø"/>
              <a:tabLst/>
              <a:defRPr/>
            </a:pPr>
            <a:r>
              <a:rPr lang="en-US" sz="2000" b="0" i="0" u="none" strike="noStrike" baseline="0" dirty="0">
                <a:solidFill>
                  <a:srgbClr val="000000"/>
                </a:solidFill>
                <a:latin typeface="Constantia" panose="02030602050306030303" pitchFamily="18" charset="0"/>
              </a:rPr>
              <a:t>Gain an understanding of recent OSHA Guidance, </a:t>
            </a:r>
            <a:r>
              <a:rPr lang="en-US" sz="2000" b="0" i="1" u="none" strike="noStrike" baseline="0" dirty="0">
                <a:solidFill>
                  <a:srgbClr val="000000"/>
                </a:solidFill>
                <a:latin typeface="Constantia" panose="02030602050306030303" pitchFamily="18" charset="0"/>
              </a:rPr>
              <a:t>Protecting Workers: Guidance on Mitigating and Preventing the Spread of COVID-19 in the Workplace, </a:t>
            </a:r>
            <a:r>
              <a:rPr lang="en-US" sz="2000" b="0" i="0" u="none" strike="noStrike" baseline="0" dirty="0">
                <a:solidFill>
                  <a:srgbClr val="000000"/>
                </a:solidFill>
                <a:latin typeface="Constantia" panose="02030602050306030303" pitchFamily="18" charset="0"/>
              </a:rPr>
              <a:t>January 29, 2021</a:t>
            </a:r>
            <a:r>
              <a:rPr kumimoji="0" lang="en-US" altLang="en-US" sz="2000" b="0" i="0" u="none" strike="noStrike" kern="1200" cap="none" spc="0" normalizeH="0" baseline="0" noProof="0" dirty="0">
                <a:ln>
                  <a:noFill/>
                </a:ln>
                <a:solidFill>
                  <a:srgbClr val="000000"/>
                </a:solidFill>
                <a:effectLst/>
                <a:uLnTx/>
                <a:uFillTx/>
                <a:latin typeface="Constantia"/>
                <a:ea typeface="+mn-ea"/>
                <a:cs typeface="+mn-cs"/>
              </a:rPr>
              <a:t> </a:t>
            </a:r>
          </a:p>
          <a:p>
            <a:pPr marL="0" indent="0">
              <a:buNone/>
            </a:pPr>
            <a:endParaRPr lang="en-US" dirty="0"/>
          </a:p>
        </p:txBody>
      </p:sp>
    </p:spTree>
    <p:extLst>
      <p:ext uri="{BB962C8B-B14F-4D97-AF65-F5344CB8AC3E}">
        <p14:creationId xmlns:p14="http://schemas.microsoft.com/office/powerpoint/2010/main" val="71065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70C9E-1748-424D-9538-21C9CE5057C8}"/>
              </a:ext>
            </a:extLst>
          </p:cNvPr>
          <p:cNvPicPr>
            <a:picLocks noChangeAspect="1"/>
          </p:cNvPicPr>
          <p:nvPr/>
        </p:nvPicPr>
        <p:blipFill>
          <a:blip r:embed="rId2"/>
          <a:stretch>
            <a:fillRect/>
          </a:stretch>
        </p:blipFill>
        <p:spPr>
          <a:xfrm>
            <a:off x="5579166" y="2037159"/>
            <a:ext cx="2091565" cy="1391841"/>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1690690"/>
            <a:ext cx="8018393" cy="5014909"/>
          </a:xfrm>
        </p:spPr>
        <p:txBody>
          <a:bodyPr>
            <a:normAutofit fontScale="25000" lnSpcReduction="20000"/>
          </a:bodyPr>
          <a:lstStyle/>
          <a:p>
            <a:pPr marL="514350" indent="-514350">
              <a:buAutoNum type="arabicPeriod" startAt="8"/>
            </a:pPr>
            <a:r>
              <a:rPr lang="en-US" sz="8000" b="1" dirty="0"/>
              <a:t>Minimize the negative impact of quarantine and isolation on workers</a:t>
            </a:r>
          </a:p>
          <a:p>
            <a:pPr>
              <a:lnSpc>
                <a:spcPct val="120000"/>
              </a:lnSpc>
            </a:pPr>
            <a:r>
              <a:rPr lang="en-US" sz="8000" dirty="0"/>
              <a:t> When possible, allow telework, or work in                                                            an area isolated from others </a:t>
            </a:r>
          </a:p>
          <a:p>
            <a:pPr>
              <a:lnSpc>
                <a:spcPct val="120000"/>
              </a:lnSpc>
            </a:pPr>
            <a:endParaRPr lang="en-US" sz="8000" dirty="0"/>
          </a:p>
          <a:p>
            <a:pPr>
              <a:lnSpc>
                <a:spcPct val="120000"/>
              </a:lnSpc>
            </a:pPr>
            <a:r>
              <a:rPr lang="en-US" sz="8000" dirty="0"/>
              <a:t>If those are not possible, allow workers to use paid sick leave, if available, or consider implementing paid leave policies to reduce risk for everyone at the workplace (The Families First Coronavirus Response Act provided certain employers 100% reimbursement through tax credits to provide employees with paid sick leave or expanded family and medical leave for specified reasons related to COVID-19 through March 31, 2021)</a:t>
            </a:r>
          </a:p>
          <a:p>
            <a:pPr marL="514350" indent="-514350">
              <a:buAutoNum type="arabicPeriod" startAt="8"/>
            </a:pPr>
            <a:endParaRPr lang="en-US" sz="2850" dirty="0"/>
          </a:p>
        </p:txBody>
      </p:sp>
    </p:spTree>
    <p:extLst>
      <p:ext uri="{BB962C8B-B14F-4D97-AF65-F5344CB8AC3E}">
        <p14:creationId xmlns:p14="http://schemas.microsoft.com/office/powerpoint/2010/main" val="293247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60344" y="4386469"/>
            <a:ext cx="8018393" cy="2000251"/>
          </a:xfrm>
        </p:spPr>
        <p:txBody>
          <a:bodyPr>
            <a:normAutofit/>
          </a:bodyPr>
          <a:lstStyle/>
          <a:p>
            <a:pPr marL="514350" indent="-514350">
              <a:buAutoNum type="arabicPeriod" startAt="9"/>
            </a:pPr>
            <a:r>
              <a:rPr lang="en-US" sz="2850" b="1" dirty="0"/>
              <a:t>Isolate workers who show symptoms at work - </a:t>
            </a:r>
            <a:r>
              <a:rPr lang="en-US" sz="2850" dirty="0"/>
              <a:t>immediately separate from other workers, customers, and visitors, send home, and encourage to seek medical attention</a:t>
            </a:r>
          </a:p>
          <a:p>
            <a:pPr marL="457200" indent="-457200">
              <a:buAutoNum type="arabicPeriod" startAt="9"/>
            </a:pPr>
            <a:endParaRPr lang="en-US" dirty="0"/>
          </a:p>
        </p:txBody>
      </p:sp>
      <p:pic>
        <p:nvPicPr>
          <p:cNvPr id="2" name="Picture 1">
            <a:extLst>
              <a:ext uri="{FF2B5EF4-FFF2-40B4-BE49-F238E27FC236}">
                <a16:creationId xmlns:a16="http://schemas.microsoft.com/office/drawing/2014/main" id="{9D57AF7E-7349-479A-A196-679F1598B37B}"/>
              </a:ext>
            </a:extLst>
          </p:cNvPr>
          <p:cNvPicPr>
            <a:picLocks noChangeAspect="1"/>
          </p:cNvPicPr>
          <p:nvPr/>
        </p:nvPicPr>
        <p:blipFill>
          <a:blip r:embed="rId2"/>
          <a:stretch>
            <a:fillRect/>
          </a:stretch>
        </p:blipFill>
        <p:spPr>
          <a:xfrm>
            <a:off x="1471202" y="1505160"/>
            <a:ext cx="2589761" cy="2589761"/>
          </a:xfrm>
          <a:prstGeom prst="rect">
            <a:avLst/>
          </a:prstGeom>
        </p:spPr>
      </p:pic>
    </p:spTree>
    <p:extLst>
      <p:ext uri="{BB962C8B-B14F-4D97-AF65-F5344CB8AC3E}">
        <p14:creationId xmlns:p14="http://schemas.microsoft.com/office/powerpoint/2010/main" val="88345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C1A1D-DC10-45C7-B8D0-34C0C9DB1019}"/>
              </a:ext>
            </a:extLst>
          </p:cNvPr>
          <p:cNvPicPr>
            <a:picLocks noChangeAspect="1"/>
          </p:cNvPicPr>
          <p:nvPr/>
        </p:nvPicPr>
        <p:blipFill>
          <a:blip r:embed="rId2"/>
          <a:stretch>
            <a:fillRect/>
          </a:stretch>
        </p:blipFill>
        <p:spPr>
          <a:xfrm>
            <a:off x="0" y="5004145"/>
            <a:ext cx="1126435" cy="1126435"/>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1853855"/>
            <a:ext cx="8018393" cy="5004145"/>
          </a:xfrm>
        </p:spPr>
        <p:txBody>
          <a:bodyPr>
            <a:normAutofit/>
          </a:bodyPr>
          <a:lstStyle/>
          <a:p>
            <a:pPr marL="454343" indent="-385763">
              <a:spcBef>
                <a:spcPts val="0"/>
              </a:spcBef>
              <a:spcAft>
                <a:spcPts val="450"/>
              </a:spcAft>
              <a:buAutoNum type="arabicPeriod" startAt="10"/>
            </a:pPr>
            <a:r>
              <a:rPr lang="en-US" sz="2400" b="1" dirty="0"/>
              <a:t>Perform enhanced cleaning and disinfection </a:t>
            </a:r>
            <a:r>
              <a:rPr lang="en-US" sz="2400" dirty="0"/>
              <a:t>if someone in the facility is suspected or confirmed:</a:t>
            </a:r>
            <a:endParaRPr lang="en-US" sz="2000" dirty="0"/>
          </a:p>
          <a:p>
            <a:pPr marL="411471" lvl="2" indent="0">
              <a:spcBef>
                <a:spcPts val="0"/>
              </a:spcBef>
              <a:spcAft>
                <a:spcPts val="450"/>
              </a:spcAft>
              <a:buNone/>
            </a:pPr>
            <a:r>
              <a:rPr lang="en-US" sz="2400" dirty="0"/>
              <a:t>Once area is disinfected, </a:t>
            </a:r>
            <a:r>
              <a:rPr lang="en-US" sz="2400" b="1" dirty="0"/>
              <a:t>it can be opened for use</a:t>
            </a:r>
          </a:p>
          <a:p>
            <a:pPr marL="697221" lvl="2" indent="-285750">
              <a:spcBef>
                <a:spcPts val="0"/>
              </a:spcBef>
              <a:spcAft>
                <a:spcPts val="450"/>
              </a:spcAft>
            </a:pPr>
            <a:r>
              <a:rPr lang="en-US" sz="2400" dirty="0"/>
              <a:t>Workers without close contact with the potentially infected person can return to the area immediately after disinfection</a:t>
            </a:r>
          </a:p>
          <a:p>
            <a:pPr marL="411471" lvl="2" indent="0">
              <a:spcBef>
                <a:spcPts val="0"/>
              </a:spcBef>
              <a:spcAft>
                <a:spcPts val="450"/>
              </a:spcAft>
              <a:buNone/>
            </a:pPr>
            <a:r>
              <a:rPr lang="en-US" sz="2400" dirty="0"/>
              <a:t>If it is </a:t>
            </a:r>
            <a:r>
              <a:rPr lang="en-US" sz="2400" b="1" dirty="0"/>
              <a:t>more than 7 days </a:t>
            </a:r>
            <a:r>
              <a:rPr lang="en-US" sz="2400" dirty="0"/>
              <a:t>since the infected person visited the facility, additional cleaning and disinfection is not necessary </a:t>
            </a:r>
          </a:p>
        </p:txBody>
      </p:sp>
    </p:spTree>
    <p:extLst>
      <p:ext uri="{BB962C8B-B14F-4D97-AF65-F5344CB8AC3E}">
        <p14:creationId xmlns:p14="http://schemas.microsoft.com/office/powerpoint/2010/main" val="378901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C1A1D-DC10-45C7-B8D0-34C0C9DB1019}"/>
              </a:ext>
            </a:extLst>
          </p:cNvPr>
          <p:cNvPicPr>
            <a:picLocks noChangeAspect="1"/>
          </p:cNvPicPr>
          <p:nvPr/>
        </p:nvPicPr>
        <p:blipFill>
          <a:blip r:embed="rId2"/>
          <a:stretch>
            <a:fillRect/>
          </a:stretch>
        </p:blipFill>
        <p:spPr>
          <a:xfrm>
            <a:off x="0" y="5004145"/>
            <a:ext cx="1126435" cy="1126435"/>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55374" y="1537253"/>
            <a:ext cx="8388626" cy="5320748"/>
          </a:xfrm>
        </p:spPr>
        <p:txBody>
          <a:bodyPr>
            <a:normAutofit/>
          </a:bodyPr>
          <a:lstStyle/>
          <a:p>
            <a:pPr marL="454343" indent="-385763">
              <a:spcBef>
                <a:spcPts val="0"/>
              </a:spcBef>
              <a:spcAft>
                <a:spcPts val="450"/>
              </a:spcAft>
              <a:buAutoNum type="arabicPeriod" startAt="10"/>
            </a:pPr>
            <a:r>
              <a:rPr lang="en-US" sz="2000" b="1" dirty="0"/>
              <a:t>Enhanced cleaning and disinfection (continued)</a:t>
            </a:r>
            <a:endParaRPr lang="en-US" sz="1800" dirty="0"/>
          </a:p>
          <a:p>
            <a:pPr marL="411471" lvl="2" indent="0">
              <a:spcBef>
                <a:spcPts val="0"/>
              </a:spcBef>
              <a:spcAft>
                <a:spcPts val="450"/>
              </a:spcAft>
              <a:buAutoNum type="alphaLcPeriod"/>
            </a:pPr>
            <a:r>
              <a:rPr lang="en-US" sz="1800" dirty="0"/>
              <a:t>    </a:t>
            </a:r>
            <a:r>
              <a:rPr lang="en-US" sz="1800" b="1" dirty="0"/>
              <a:t>Close</a:t>
            </a:r>
            <a:r>
              <a:rPr lang="en-US" sz="1800" dirty="0"/>
              <a:t> areas used by the potentially infected person.</a:t>
            </a:r>
          </a:p>
          <a:p>
            <a:pPr marL="411471" lvl="2" indent="0">
              <a:spcBef>
                <a:spcPts val="0"/>
              </a:spcBef>
              <a:spcAft>
                <a:spcPts val="450"/>
              </a:spcAft>
              <a:buAutoNum type="alphaLcPeriod"/>
            </a:pPr>
            <a:r>
              <a:rPr lang="en-US" sz="1800" dirty="0"/>
              <a:t>    </a:t>
            </a:r>
            <a:r>
              <a:rPr lang="en-US" sz="1800" b="1" dirty="0"/>
              <a:t>Open</a:t>
            </a:r>
            <a:r>
              <a:rPr lang="en-US" sz="1800" dirty="0"/>
              <a:t> outside doors and windows to increase air circulation.</a:t>
            </a:r>
          </a:p>
          <a:p>
            <a:pPr marL="411471" lvl="2" indent="0">
              <a:spcBef>
                <a:spcPts val="0"/>
              </a:spcBef>
              <a:spcAft>
                <a:spcPts val="450"/>
              </a:spcAft>
              <a:buAutoNum type="alphaLcPeriod"/>
            </a:pPr>
            <a:r>
              <a:rPr lang="en-US" sz="1800" dirty="0"/>
              <a:t>    </a:t>
            </a:r>
            <a:r>
              <a:rPr lang="en-US" sz="1800" b="1" dirty="0"/>
              <a:t>Wait </a:t>
            </a:r>
            <a:r>
              <a:rPr lang="en-US" sz="1800" dirty="0"/>
              <a:t>as long as practical before cleaning or disinfecting - 24 hours is best.</a:t>
            </a:r>
          </a:p>
          <a:p>
            <a:pPr marL="411471" lvl="2" indent="0">
              <a:spcBef>
                <a:spcPts val="0"/>
              </a:spcBef>
              <a:spcAft>
                <a:spcPts val="450"/>
              </a:spcAft>
              <a:buAutoNum type="alphaLcPeriod"/>
            </a:pPr>
            <a:r>
              <a:rPr lang="en-US" sz="1800" dirty="0"/>
              <a:t>    </a:t>
            </a:r>
            <a:r>
              <a:rPr lang="en-US" sz="1800" b="1" dirty="0"/>
              <a:t>Clean and disinfect </a:t>
            </a:r>
            <a:r>
              <a:rPr lang="en-US" sz="1800" dirty="0"/>
              <a:t>all  work areas and equipment used, such as offices, bathrooms, shared tools and workplace items, work surfaces, and shared electronics.</a:t>
            </a:r>
          </a:p>
          <a:p>
            <a:pPr marL="411471" lvl="2" indent="0">
              <a:spcBef>
                <a:spcPts val="0"/>
              </a:spcBef>
              <a:spcAft>
                <a:spcPts val="450"/>
              </a:spcAft>
              <a:buAutoNum type="alphaLcPeriod"/>
            </a:pPr>
            <a:r>
              <a:rPr lang="en-US" sz="1800" dirty="0"/>
              <a:t>    </a:t>
            </a:r>
            <a:r>
              <a:rPr lang="en-US" sz="1800" b="1" dirty="0"/>
              <a:t>Vacuum </a:t>
            </a:r>
            <a:r>
              <a:rPr lang="en-US" sz="1800" dirty="0"/>
              <a:t>if needed. If available use a </a:t>
            </a:r>
            <a:r>
              <a:rPr lang="en-US" sz="1800" b="1" dirty="0"/>
              <a:t>HEPA</a:t>
            </a:r>
            <a:r>
              <a:rPr lang="en-US" sz="1800" dirty="0"/>
              <a:t> vacuum (high-efficiency particulate air filter) and wait for space to be </a:t>
            </a:r>
            <a:r>
              <a:rPr lang="en-US" sz="1800" b="1" dirty="0"/>
              <a:t>unoccupied</a:t>
            </a:r>
            <a:r>
              <a:rPr lang="en-US" sz="1800" dirty="0"/>
              <a:t>.</a:t>
            </a:r>
          </a:p>
          <a:p>
            <a:pPr marL="411471" lvl="2" indent="0">
              <a:spcBef>
                <a:spcPts val="0"/>
              </a:spcBef>
              <a:spcAft>
                <a:spcPts val="450"/>
              </a:spcAft>
              <a:buAutoNum type="alphaLcPeriod"/>
            </a:pPr>
            <a:r>
              <a:rPr lang="en-US" sz="1800" dirty="0"/>
              <a:t>    Provide cleaning workers with </a:t>
            </a:r>
            <a:r>
              <a:rPr lang="en-US" sz="1800" b="1" dirty="0"/>
              <a:t>disposable gloves </a:t>
            </a:r>
            <a:r>
              <a:rPr lang="en-US" sz="1800" dirty="0"/>
              <a:t>and additional </a:t>
            </a:r>
            <a:r>
              <a:rPr lang="en-US" sz="1800" b="1" dirty="0"/>
              <a:t>PPE</a:t>
            </a:r>
            <a:r>
              <a:rPr lang="en-US" sz="1800" dirty="0"/>
              <a:t>    (safety glasses, goggles, aprons) as required.</a:t>
            </a:r>
          </a:p>
          <a:p>
            <a:pPr marL="411471" lvl="2" indent="0">
              <a:spcBef>
                <a:spcPts val="0"/>
              </a:spcBef>
              <a:spcAft>
                <a:spcPts val="450"/>
              </a:spcAft>
              <a:buAutoNum type="alphaLcPeriod"/>
            </a:pPr>
            <a:r>
              <a:rPr lang="en-US" sz="1800" dirty="0"/>
              <a:t>    After cleaning, </a:t>
            </a:r>
            <a:r>
              <a:rPr lang="en-US" sz="1800" b="1" dirty="0"/>
              <a:t>disinfect.  </a:t>
            </a:r>
            <a:r>
              <a:rPr lang="en-US" sz="1800" dirty="0"/>
              <a:t>Use an appropriate EPA-registered disinfectant, following requirements in OSHA standards 29 CFR 1910.1200 and 1910.132, 133, and 138 for hazard communication and PPE appropriate for exposure to cleaning chemicals.</a:t>
            </a:r>
          </a:p>
        </p:txBody>
      </p:sp>
    </p:spTree>
    <p:extLst>
      <p:ext uri="{BB962C8B-B14F-4D97-AF65-F5344CB8AC3E}">
        <p14:creationId xmlns:p14="http://schemas.microsoft.com/office/powerpoint/2010/main" val="813514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2655093"/>
            <a:ext cx="8018393" cy="4202907"/>
          </a:xfrm>
        </p:spPr>
        <p:txBody>
          <a:bodyPr>
            <a:normAutofit fontScale="92500"/>
          </a:bodyPr>
          <a:lstStyle/>
          <a:p>
            <a:pPr marL="454343" indent="-385763">
              <a:spcBef>
                <a:spcPts val="0"/>
              </a:spcBef>
              <a:spcAft>
                <a:spcPts val="450"/>
              </a:spcAft>
              <a:buAutoNum type="arabicPeriod" startAt="11"/>
            </a:pPr>
            <a:r>
              <a:rPr lang="en-US" sz="3000" b="1" dirty="0"/>
              <a:t>Providing guidance on screening and testing</a:t>
            </a:r>
            <a:r>
              <a:rPr lang="en-US" sz="3000" dirty="0"/>
              <a:t>: inform workers of employer testing requirements, if any, and availability of testing options.                                 </a:t>
            </a:r>
          </a:p>
          <a:p>
            <a:pPr marL="411472" lvl="1" indent="0">
              <a:spcBef>
                <a:spcPts val="0"/>
              </a:spcBef>
              <a:spcAft>
                <a:spcPts val="450"/>
              </a:spcAft>
              <a:buNone/>
            </a:pPr>
            <a:r>
              <a:rPr lang="en-US" sz="2600" b="1" dirty="0"/>
              <a:t>	Note</a:t>
            </a:r>
            <a:r>
              <a:rPr lang="en-US" sz="2600" dirty="0"/>
              <a:t>: Performing screening or health checks is </a:t>
            </a:r>
            <a:r>
              <a:rPr lang="en-US" sz="2600" b="1" dirty="0"/>
              <a:t>not</a:t>
            </a:r>
            <a:r>
              <a:rPr lang="en-US" sz="2600" dirty="0"/>
              <a:t> a replacement for other protective measures such as face coverings and physical distancing. Asymptomatic individuals or individuals with mild non-specific symptoms may not realize they are infected and may not be detected through screening.</a:t>
            </a:r>
          </a:p>
          <a:p>
            <a:pPr marL="797234" lvl="1" indent="-385763">
              <a:spcBef>
                <a:spcPts val="0"/>
              </a:spcBef>
              <a:spcAft>
                <a:spcPts val="450"/>
              </a:spcAft>
              <a:buAutoNum type="arabicPeriod" startAt="11"/>
            </a:pPr>
            <a:endParaRPr lang="en-US" sz="2400" dirty="0"/>
          </a:p>
          <a:p>
            <a:pPr marL="68580" indent="0">
              <a:spcBef>
                <a:spcPts val="0"/>
              </a:spcBef>
              <a:spcAft>
                <a:spcPts val="450"/>
              </a:spcAft>
              <a:buAutoNum type="arabicPeriod" startAt="7"/>
            </a:pPr>
            <a:endParaRPr lang="en-US" sz="1500" b="1" dirty="0"/>
          </a:p>
        </p:txBody>
      </p:sp>
      <p:pic>
        <p:nvPicPr>
          <p:cNvPr id="3" name="Picture 2">
            <a:extLst>
              <a:ext uri="{FF2B5EF4-FFF2-40B4-BE49-F238E27FC236}">
                <a16:creationId xmlns:a16="http://schemas.microsoft.com/office/drawing/2014/main" id="{ADF84DBB-B9B0-4FE4-AC5E-F8450A97513C}"/>
              </a:ext>
            </a:extLst>
          </p:cNvPr>
          <p:cNvPicPr>
            <a:picLocks noChangeAspect="1"/>
          </p:cNvPicPr>
          <p:nvPr/>
        </p:nvPicPr>
        <p:blipFill>
          <a:blip r:embed="rId2"/>
          <a:stretch>
            <a:fillRect/>
          </a:stretch>
        </p:blipFill>
        <p:spPr>
          <a:xfrm>
            <a:off x="0" y="1188789"/>
            <a:ext cx="3338286" cy="1466304"/>
          </a:xfrm>
          <a:prstGeom prst="rect">
            <a:avLst/>
          </a:prstGeom>
        </p:spPr>
      </p:pic>
    </p:spTree>
    <p:extLst>
      <p:ext uri="{BB962C8B-B14F-4D97-AF65-F5344CB8AC3E}">
        <p14:creationId xmlns:p14="http://schemas.microsoft.com/office/powerpoint/2010/main" val="185054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690691"/>
            <a:ext cx="8515350" cy="4036213"/>
          </a:xfrm>
        </p:spPr>
        <p:txBody>
          <a:bodyPr>
            <a:normAutofit/>
          </a:bodyPr>
          <a:lstStyle/>
          <a:p>
            <a:pPr marL="582930" indent="-514350">
              <a:spcBef>
                <a:spcPts val="0"/>
              </a:spcBef>
              <a:spcAft>
                <a:spcPts val="450"/>
              </a:spcAft>
              <a:buAutoNum type="arabicPeriod" startAt="12"/>
            </a:pPr>
            <a:r>
              <a:rPr lang="en-US" sz="2700" b="1" dirty="0"/>
              <a:t>Recording and reporting COVID-19 infections and deaths</a:t>
            </a:r>
            <a:r>
              <a:rPr lang="en-US" sz="2700" dirty="0"/>
              <a:t>: Employers are responsible for recording work-related cases of COVID-19 illness on their </a:t>
            </a:r>
            <a:r>
              <a:rPr lang="en-US" sz="2700" b="1" dirty="0"/>
              <a:t>Form 300 logs </a:t>
            </a:r>
            <a:r>
              <a:rPr lang="en-US" sz="2700" dirty="0"/>
              <a:t>if the following requirements are met: </a:t>
            </a:r>
          </a:p>
          <a:p>
            <a:pPr marL="68580" indent="0">
              <a:spcBef>
                <a:spcPts val="0"/>
              </a:spcBef>
              <a:spcAft>
                <a:spcPts val="450"/>
              </a:spcAft>
              <a:buNone/>
            </a:pPr>
            <a:r>
              <a:rPr lang="en-US" sz="2700" dirty="0"/>
              <a:t>	</a:t>
            </a:r>
            <a:r>
              <a:rPr lang="en-US" sz="2400" dirty="0"/>
              <a:t>(1) the case is a confirmed case of COVID-19 </a:t>
            </a:r>
          </a:p>
          <a:p>
            <a:pPr marL="68580" indent="0">
              <a:spcBef>
                <a:spcPts val="0"/>
              </a:spcBef>
              <a:spcAft>
                <a:spcPts val="450"/>
              </a:spcAft>
              <a:buNone/>
            </a:pPr>
            <a:r>
              <a:rPr lang="en-US" sz="2400" dirty="0"/>
              <a:t>	(2) the case is work-related (as defined by 29 CFR 1904.5)</a:t>
            </a:r>
          </a:p>
          <a:p>
            <a:pPr marL="68580" indent="0">
              <a:spcBef>
                <a:spcPts val="0"/>
              </a:spcBef>
              <a:spcAft>
                <a:spcPts val="450"/>
              </a:spcAft>
              <a:buNone/>
            </a:pPr>
            <a:r>
              <a:rPr lang="en-US" sz="2400" dirty="0"/>
              <a:t>	(3) the case involves one or more relevant recording                           	      criteria (set forth in 29 CFR 1904.7)	</a:t>
            </a:r>
          </a:p>
          <a:p>
            <a:pPr marL="68580" indent="0">
              <a:spcBef>
                <a:spcPts val="0"/>
              </a:spcBef>
              <a:spcAft>
                <a:spcPts val="450"/>
              </a:spcAft>
              <a:buAutoNum type="arabicPeriod" startAt="7"/>
            </a:pPr>
            <a:endParaRPr lang="en-US" sz="1500" b="1" dirty="0"/>
          </a:p>
        </p:txBody>
      </p:sp>
      <p:pic>
        <p:nvPicPr>
          <p:cNvPr id="2" name="Picture 1">
            <a:extLst>
              <a:ext uri="{FF2B5EF4-FFF2-40B4-BE49-F238E27FC236}">
                <a16:creationId xmlns:a16="http://schemas.microsoft.com/office/drawing/2014/main" id="{2E373831-4143-4D87-9C63-1A9302020228}"/>
              </a:ext>
            </a:extLst>
          </p:cNvPr>
          <p:cNvPicPr>
            <a:picLocks noChangeAspect="1"/>
          </p:cNvPicPr>
          <p:nvPr/>
        </p:nvPicPr>
        <p:blipFill>
          <a:blip r:embed="rId2"/>
          <a:stretch>
            <a:fillRect/>
          </a:stretch>
        </p:blipFill>
        <p:spPr>
          <a:xfrm>
            <a:off x="6469038" y="5460116"/>
            <a:ext cx="2674961" cy="1397883"/>
          </a:xfrm>
          <a:prstGeom prst="rect">
            <a:avLst/>
          </a:prstGeom>
        </p:spPr>
      </p:pic>
    </p:spTree>
    <p:extLst>
      <p:ext uri="{BB962C8B-B14F-4D97-AF65-F5344CB8AC3E}">
        <p14:creationId xmlns:p14="http://schemas.microsoft.com/office/powerpoint/2010/main" val="1906628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01D1E1-A243-4FA7-8A41-6329F63A0EA5}"/>
              </a:ext>
            </a:extLst>
          </p:cNvPr>
          <p:cNvPicPr>
            <a:picLocks noChangeAspect="1"/>
          </p:cNvPicPr>
          <p:nvPr/>
        </p:nvPicPr>
        <p:blipFill>
          <a:blip r:embed="rId2"/>
          <a:stretch>
            <a:fillRect/>
          </a:stretch>
        </p:blipFill>
        <p:spPr>
          <a:xfrm>
            <a:off x="6997149" y="3745527"/>
            <a:ext cx="1935646" cy="1909837"/>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98564" y="1690690"/>
            <a:ext cx="7706966" cy="5167309"/>
          </a:xfrm>
        </p:spPr>
        <p:txBody>
          <a:bodyPr>
            <a:normAutofit fontScale="85000" lnSpcReduction="20000"/>
          </a:bodyPr>
          <a:lstStyle/>
          <a:p>
            <a:pPr marL="625793" indent="-557213">
              <a:spcBef>
                <a:spcPts val="0"/>
              </a:spcBef>
              <a:spcAft>
                <a:spcPts val="450"/>
              </a:spcAft>
              <a:buAutoNum type="arabicPeriod" startAt="13"/>
            </a:pPr>
            <a:r>
              <a:rPr lang="en-US" sz="2400" b="1" dirty="0"/>
              <a:t>Implementing protections from retaliation </a:t>
            </a:r>
            <a:r>
              <a:rPr lang="en-US" sz="2400" dirty="0"/>
              <a:t>and setting up an anonymous process for workers to voice concerns about COVID-19-related hazards: </a:t>
            </a:r>
          </a:p>
          <a:p>
            <a:pPr marL="968675" lvl="2" indent="-214313">
              <a:spcBef>
                <a:spcPts val="0"/>
              </a:spcBef>
              <a:spcAft>
                <a:spcPts val="450"/>
              </a:spcAft>
            </a:pPr>
            <a:r>
              <a:rPr lang="en-US" sz="2400" dirty="0"/>
              <a:t>Section 11(c) of the OSH Act </a:t>
            </a:r>
            <a:r>
              <a:rPr lang="en-US" sz="2400" b="1" dirty="0"/>
              <a:t>prohibits discharging or discriminating </a:t>
            </a:r>
            <a:r>
              <a:rPr lang="en-US" sz="2400" dirty="0"/>
              <a:t>against an employee for engaging in various occupational safety and health activities.                                                                                   </a:t>
            </a:r>
          </a:p>
          <a:p>
            <a:pPr marL="968675" lvl="2" indent="-214313">
              <a:spcBef>
                <a:spcPts val="0"/>
              </a:spcBef>
              <a:spcAft>
                <a:spcPts val="450"/>
              </a:spcAft>
            </a:pPr>
            <a:r>
              <a:rPr lang="en-US" sz="2400" dirty="0"/>
              <a:t>Employers </a:t>
            </a:r>
            <a:r>
              <a:rPr lang="en-US" sz="2400" b="1" dirty="0"/>
              <a:t>may not discriminate </a:t>
            </a:r>
            <a:r>
              <a:rPr lang="en-US" sz="2400" dirty="0"/>
              <a:t>against employees for </a:t>
            </a:r>
            <a:r>
              <a:rPr lang="en-US" sz="2400" b="1" dirty="0"/>
              <a:t>raising a reasonable concern </a:t>
            </a:r>
            <a:r>
              <a:rPr lang="en-US" sz="2400" dirty="0"/>
              <a:t>about infection control to:</a:t>
            </a:r>
          </a:p>
          <a:p>
            <a:pPr marL="1311567" lvl="3" indent="-214313">
              <a:spcBef>
                <a:spcPts val="0"/>
              </a:spcBef>
              <a:spcAft>
                <a:spcPts val="450"/>
              </a:spcAft>
            </a:pPr>
            <a:r>
              <a:rPr lang="en-US" sz="2250" dirty="0"/>
              <a:t>the employer</a:t>
            </a:r>
          </a:p>
          <a:p>
            <a:pPr marL="1311567" lvl="3" indent="-214313">
              <a:spcBef>
                <a:spcPts val="0"/>
              </a:spcBef>
              <a:spcAft>
                <a:spcPts val="450"/>
              </a:spcAft>
            </a:pPr>
            <a:r>
              <a:rPr lang="en-US" sz="2250" dirty="0"/>
              <a:t>the employer's agent</a:t>
            </a:r>
          </a:p>
          <a:p>
            <a:pPr marL="1311567" lvl="3" indent="-214313">
              <a:spcBef>
                <a:spcPts val="0"/>
              </a:spcBef>
              <a:spcAft>
                <a:spcPts val="450"/>
              </a:spcAft>
            </a:pPr>
            <a:r>
              <a:rPr lang="en-US" sz="2250" dirty="0"/>
              <a:t>other employees</a:t>
            </a:r>
          </a:p>
          <a:p>
            <a:pPr marL="1311567" lvl="3" indent="-214313">
              <a:spcBef>
                <a:spcPts val="0"/>
              </a:spcBef>
              <a:spcAft>
                <a:spcPts val="450"/>
              </a:spcAft>
            </a:pPr>
            <a:r>
              <a:rPr lang="en-US" sz="2250" dirty="0"/>
              <a:t>a government agency</a:t>
            </a:r>
          </a:p>
          <a:p>
            <a:pPr marL="1311567" lvl="3" indent="-214313">
              <a:spcBef>
                <a:spcPts val="0"/>
              </a:spcBef>
              <a:spcAft>
                <a:spcPts val="450"/>
              </a:spcAft>
            </a:pPr>
            <a:r>
              <a:rPr lang="en-US" sz="2250" dirty="0"/>
              <a:t>the public</a:t>
            </a:r>
          </a:p>
          <a:p>
            <a:pPr marL="1097254" lvl="3" indent="0">
              <a:spcBef>
                <a:spcPts val="0"/>
              </a:spcBef>
              <a:spcAft>
                <a:spcPts val="450"/>
              </a:spcAft>
              <a:buNone/>
            </a:pPr>
            <a:r>
              <a:rPr lang="en-US" sz="2400" dirty="0"/>
              <a:t>or against an employee for </a:t>
            </a:r>
            <a:r>
              <a:rPr lang="en-US" sz="2400" b="1" dirty="0"/>
              <a:t>voluntarily providing and wearing personal protective equipment</a:t>
            </a:r>
            <a:r>
              <a:rPr lang="en-US" sz="2400" dirty="0"/>
              <a:t>, such as a respirator, face shield, gloves, or surgical mask</a:t>
            </a:r>
          </a:p>
          <a:p>
            <a:pPr marL="68580" indent="0">
              <a:spcBef>
                <a:spcPts val="0"/>
              </a:spcBef>
              <a:spcAft>
                <a:spcPts val="450"/>
              </a:spcAft>
              <a:buNone/>
            </a:pPr>
            <a:r>
              <a:rPr lang="en-US" dirty="0"/>
              <a:t>	</a:t>
            </a:r>
            <a:endParaRPr lang="en-US" sz="1900" dirty="0"/>
          </a:p>
        </p:txBody>
      </p:sp>
    </p:spTree>
    <p:extLst>
      <p:ext uri="{BB962C8B-B14F-4D97-AF65-F5344CB8AC3E}">
        <p14:creationId xmlns:p14="http://schemas.microsoft.com/office/powerpoint/2010/main" val="421201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01D1E1-A243-4FA7-8A41-6329F63A0EA5}"/>
              </a:ext>
            </a:extLst>
          </p:cNvPr>
          <p:cNvPicPr>
            <a:picLocks noChangeAspect="1"/>
          </p:cNvPicPr>
          <p:nvPr/>
        </p:nvPicPr>
        <p:blipFill>
          <a:blip r:embed="rId2"/>
          <a:stretch>
            <a:fillRect/>
          </a:stretch>
        </p:blipFill>
        <p:spPr>
          <a:xfrm>
            <a:off x="6679096" y="3496354"/>
            <a:ext cx="2080591" cy="2052850"/>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98563" y="1577010"/>
            <a:ext cx="8137663" cy="5280990"/>
          </a:xfrm>
        </p:spPr>
        <p:txBody>
          <a:bodyPr>
            <a:normAutofit/>
          </a:bodyPr>
          <a:lstStyle/>
          <a:p>
            <a:pPr marL="68580" indent="0">
              <a:spcBef>
                <a:spcPts val="0"/>
              </a:spcBef>
              <a:spcAft>
                <a:spcPts val="450"/>
              </a:spcAft>
              <a:buNone/>
            </a:pPr>
            <a:r>
              <a:rPr lang="en-US" sz="2800" u="sng" dirty="0"/>
              <a:t>Ensure workers know:</a:t>
            </a:r>
          </a:p>
          <a:p>
            <a:pPr marL="868671" lvl="1" indent="-457200">
              <a:lnSpc>
                <a:spcPct val="110000"/>
              </a:lnSpc>
              <a:spcBef>
                <a:spcPts val="0"/>
              </a:spcBef>
              <a:spcAft>
                <a:spcPts val="0"/>
              </a:spcAft>
            </a:pPr>
            <a:r>
              <a:rPr lang="en-US" sz="2800" b="1" dirty="0"/>
              <a:t>whom to contact </a:t>
            </a:r>
            <a:r>
              <a:rPr lang="en-US" sz="2800" dirty="0"/>
              <a:t>with questions or concerns about safety and health</a:t>
            </a:r>
          </a:p>
          <a:p>
            <a:pPr marL="697221" lvl="1" indent="-285750">
              <a:lnSpc>
                <a:spcPct val="110000"/>
              </a:lnSpc>
              <a:spcBef>
                <a:spcPts val="0"/>
              </a:spcBef>
              <a:spcAft>
                <a:spcPts val="0"/>
              </a:spcAft>
            </a:pPr>
            <a:r>
              <a:rPr lang="en-US" sz="2800" dirty="0"/>
              <a:t>  there are prohibitions against </a:t>
            </a:r>
            <a:r>
              <a:rPr lang="en-US" sz="2800" b="1" dirty="0"/>
              <a:t>retaliation</a:t>
            </a:r>
            <a:r>
              <a:rPr lang="en-US" sz="2800" dirty="0"/>
              <a:t> for raising concerns  </a:t>
            </a:r>
          </a:p>
          <a:p>
            <a:pPr marL="697221" lvl="1" indent="-285750">
              <a:lnSpc>
                <a:spcPct val="110000"/>
              </a:lnSpc>
              <a:spcBef>
                <a:spcPts val="0"/>
              </a:spcBef>
              <a:spcAft>
                <a:spcPts val="0"/>
              </a:spcAft>
            </a:pPr>
            <a:endParaRPr lang="en-US" sz="2800" dirty="0"/>
          </a:p>
          <a:p>
            <a:pPr marL="697221" lvl="1" indent="-285750">
              <a:lnSpc>
                <a:spcPct val="110000"/>
              </a:lnSpc>
              <a:spcBef>
                <a:spcPts val="0"/>
              </a:spcBef>
              <a:spcAft>
                <a:spcPts val="0"/>
              </a:spcAft>
            </a:pPr>
            <a:endParaRPr lang="en-US" sz="2800" dirty="0"/>
          </a:p>
          <a:p>
            <a:pPr marL="411471" lvl="1" indent="0">
              <a:lnSpc>
                <a:spcPct val="110000"/>
              </a:lnSpc>
              <a:spcBef>
                <a:spcPts val="0"/>
              </a:spcBef>
              <a:spcAft>
                <a:spcPts val="0"/>
              </a:spcAft>
              <a:buNone/>
            </a:pPr>
            <a:r>
              <a:rPr lang="en-US" sz="2800" b="1" dirty="0"/>
              <a:t>NOTE: </a:t>
            </a:r>
            <a:r>
              <a:rPr lang="en-US" sz="2800" dirty="0"/>
              <a:t>Consider using a </a:t>
            </a:r>
            <a:r>
              <a:rPr lang="en-US" sz="2800" b="1" dirty="0"/>
              <a:t>hotline </a:t>
            </a:r>
            <a:r>
              <a:rPr lang="en-US" sz="2800" dirty="0"/>
              <a:t>or other method for workers to voice concerns anonymously</a:t>
            </a:r>
          </a:p>
        </p:txBody>
      </p:sp>
    </p:spTree>
    <p:extLst>
      <p:ext uri="{BB962C8B-B14F-4D97-AF65-F5344CB8AC3E}">
        <p14:creationId xmlns:p14="http://schemas.microsoft.com/office/powerpoint/2010/main" val="507137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1A7C5-BC8C-4D69-B8DE-02A42919C20B}"/>
              </a:ext>
            </a:extLst>
          </p:cNvPr>
          <p:cNvPicPr>
            <a:picLocks noChangeAspect="1"/>
          </p:cNvPicPr>
          <p:nvPr/>
        </p:nvPicPr>
        <p:blipFill rotWithShape="1">
          <a:blip r:embed="rId2"/>
          <a:srcRect b="6261"/>
          <a:stretch/>
        </p:blipFill>
        <p:spPr>
          <a:xfrm>
            <a:off x="2476500" y="3286539"/>
            <a:ext cx="6667500" cy="3571461"/>
          </a:xfrm>
          <a:prstGeom prst="rect">
            <a:avLst/>
          </a:prstGeom>
        </p:spPr>
      </p:pic>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125268"/>
            <a:ext cx="8137663" cy="3601637"/>
          </a:xfrm>
        </p:spPr>
        <p:txBody>
          <a:bodyPr>
            <a:normAutofit/>
          </a:bodyPr>
          <a:lstStyle/>
          <a:p>
            <a:pPr marL="625793" indent="-557213">
              <a:spcBef>
                <a:spcPts val="0"/>
              </a:spcBef>
              <a:spcAft>
                <a:spcPts val="450"/>
              </a:spcAft>
              <a:buAutoNum type="arabicPeriod" startAt="14"/>
            </a:pPr>
            <a:r>
              <a:rPr lang="en-US" sz="2400" b="1" dirty="0"/>
              <a:t>Make a COVID-19 vaccine or vaccination series available at no cost </a:t>
            </a:r>
            <a:r>
              <a:rPr lang="en-US" sz="2400" dirty="0"/>
              <a:t>to all eligible employees </a:t>
            </a:r>
          </a:p>
          <a:p>
            <a:pPr marL="968684" lvl="1" indent="-557213">
              <a:spcBef>
                <a:spcPts val="0"/>
              </a:spcBef>
              <a:spcAft>
                <a:spcPts val="450"/>
              </a:spcAft>
            </a:pPr>
            <a:r>
              <a:rPr lang="en-US" sz="2100" dirty="0"/>
              <a:t>Provide information and training on the benefits and safety of vaccinations</a:t>
            </a:r>
          </a:p>
          <a:p>
            <a:pPr marL="968684" lvl="1" indent="-557213">
              <a:spcBef>
                <a:spcPts val="0"/>
              </a:spcBef>
              <a:spcAft>
                <a:spcPts val="450"/>
              </a:spcAft>
            </a:pPr>
            <a:endParaRPr lang="en-US" sz="2100" dirty="0"/>
          </a:p>
        </p:txBody>
      </p:sp>
    </p:spTree>
    <p:extLst>
      <p:ext uri="{BB962C8B-B14F-4D97-AF65-F5344CB8AC3E}">
        <p14:creationId xmlns:p14="http://schemas.microsoft.com/office/powerpoint/2010/main" val="1666226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27433" y="3305177"/>
            <a:ext cx="8137663" cy="3415641"/>
          </a:xfrm>
        </p:spPr>
        <p:txBody>
          <a:bodyPr>
            <a:normAutofit/>
          </a:bodyPr>
          <a:lstStyle/>
          <a:p>
            <a:pPr marL="411480" indent="-342900">
              <a:spcBef>
                <a:spcPts val="0"/>
              </a:spcBef>
              <a:spcAft>
                <a:spcPts val="450"/>
              </a:spcAft>
              <a:buAutoNum type="arabicPeriod" startAt="15"/>
            </a:pPr>
            <a:r>
              <a:rPr lang="en-US" sz="2400" b="1" dirty="0"/>
              <a:t>  Do not distinguish between workers who are vaccinated and those who are not</a:t>
            </a:r>
            <a:r>
              <a:rPr lang="en-US" sz="2400" dirty="0"/>
              <a:t>: </a:t>
            </a:r>
          </a:p>
          <a:p>
            <a:pPr marL="754371" lvl="1" indent="-342900">
              <a:spcBef>
                <a:spcPts val="0"/>
              </a:spcBef>
              <a:spcAft>
                <a:spcPts val="450"/>
              </a:spcAft>
            </a:pPr>
            <a:r>
              <a:rPr lang="en-US" sz="2000" dirty="0"/>
              <a:t>Workers who are vaccinated must continue to follow protective measures, such as wearing a face covering and social distancing </a:t>
            </a:r>
          </a:p>
          <a:p>
            <a:pPr marL="754371" lvl="1" indent="-342900">
              <a:spcBef>
                <a:spcPts val="0"/>
              </a:spcBef>
              <a:spcAft>
                <a:spcPts val="450"/>
              </a:spcAft>
            </a:pPr>
            <a:r>
              <a:rPr lang="en-US" sz="2000" dirty="0"/>
              <a:t>There is no evidence that vaccines prevent transmission of the virus from</a:t>
            </a:r>
          </a:p>
          <a:p>
            <a:pPr marL="754371" lvl="1" indent="-342900">
              <a:spcBef>
                <a:spcPts val="0"/>
              </a:spcBef>
              <a:spcAft>
                <a:spcPts val="450"/>
              </a:spcAft>
            </a:pPr>
            <a:r>
              <a:rPr lang="en-US" sz="2000" dirty="0"/>
              <a:t>The CDC explains that experts need to understand more about the protection that COVID-19 vaccines provide before deciding to change recommendations</a:t>
            </a:r>
          </a:p>
          <a:p>
            <a:pPr marL="297180" indent="-228600">
              <a:spcBef>
                <a:spcPts val="0"/>
              </a:spcBef>
              <a:spcAft>
                <a:spcPts val="450"/>
              </a:spcAft>
              <a:buAutoNum type="arabicPeriod" startAt="15"/>
            </a:pPr>
            <a:endParaRPr lang="en-US" sz="825" dirty="0"/>
          </a:p>
        </p:txBody>
      </p:sp>
      <p:pic>
        <p:nvPicPr>
          <p:cNvPr id="2" name="Picture 1">
            <a:extLst>
              <a:ext uri="{FF2B5EF4-FFF2-40B4-BE49-F238E27FC236}">
                <a16:creationId xmlns:a16="http://schemas.microsoft.com/office/drawing/2014/main" id="{361D8D37-615F-4C84-BC04-5252789F8327}"/>
              </a:ext>
            </a:extLst>
          </p:cNvPr>
          <p:cNvPicPr>
            <a:picLocks noChangeAspect="1"/>
          </p:cNvPicPr>
          <p:nvPr/>
        </p:nvPicPr>
        <p:blipFill rotWithShape="1">
          <a:blip r:embed="rId2"/>
          <a:srcRect l="6661" t="39608" r="7104"/>
          <a:stretch/>
        </p:blipFill>
        <p:spPr>
          <a:xfrm>
            <a:off x="2093844" y="1504696"/>
            <a:ext cx="5141844" cy="1800481"/>
          </a:xfrm>
          <a:prstGeom prst="rect">
            <a:avLst/>
          </a:prstGeom>
        </p:spPr>
      </p:pic>
    </p:spTree>
    <p:extLst>
      <p:ext uri="{BB962C8B-B14F-4D97-AF65-F5344CB8AC3E}">
        <p14:creationId xmlns:p14="http://schemas.microsoft.com/office/powerpoint/2010/main" val="169536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Executive Order on </a:t>
            </a:r>
            <a:br>
              <a:rPr lang="en-US" dirty="0"/>
            </a:br>
            <a:r>
              <a:rPr lang="en-US" dirty="0"/>
              <a:t>Protecting Worker Health and Safety</a:t>
            </a:r>
            <a:br>
              <a:rPr lang="en-US" dirty="0"/>
            </a:br>
            <a:r>
              <a:rPr lang="en-US" sz="1800" dirty="0"/>
              <a:t>JANUARY 21, 2021</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fontScale="92500" lnSpcReduction="10000"/>
          </a:bodyPr>
          <a:lstStyle/>
          <a:p>
            <a:pPr marL="0" indent="0">
              <a:buNone/>
            </a:pPr>
            <a:r>
              <a:rPr lang="en-US" u="sng" dirty="0"/>
              <a:t>Requires:</a:t>
            </a:r>
            <a:endParaRPr lang="en-US" dirty="0"/>
          </a:p>
          <a:p>
            <a:pPr marL="457200" indent="-457200">
              <a:buAutoNum type="alphaLcPeriod"/>
            </a:pPr>
            <a:r>
              <a:rPr lang="en-US" dirty="0"/>
              <a:t>Revised guidance on workplace COVID-19 safety </a:t>
            </a:r>
            <a:r>
              <a:rPr lang="en-US" b="1" dirty="0">
                <a:solidFill>
                  <a:schemeClr val="accent1"/>
                </a:solidFill>
              </a:rPr>
              <a:t>– issued January 29</a:t>
            </a:r>
          </a:p>
          <a:p>
            <a:pPr marL="457200" indent="-457200">
              <a:buAutoNum type="alphaLcPeriod"/>
            </a:pPr>
            <a:r>
              <a:rPr lang="en-US" dirty="0"/>
              <a:t>Consider whether any COVID-19 emergency temporary standards are necessary, and if necessary, issue by March 15 </a:t>
            </a:r>
            <a:r>
              <a:rPr lang="en-US" b="1" dirty="0">
                <a:solidFill>
                  <a:schemeClr val="accent1"/>
                </a:solidFill>
              </a:rPr>
              <a:t>– stay tuned</a:t>
            </a:r>
          </a:p>
          <a:p>
            <a:pPr marL="457200" indent="-457200">
              <a:buAutoNum type="alphaLcPeriod"/>
            </a:pPr>
            <a:r>
              <a:rPr lang="en-US" dirty="0"/>
              <a:t>Review enforcement efforts and identify changes that could better protect workers and ensure equity in enforcement  </a:t>
            </a:r>
            <a:r>
              <a:rPr lang="en-US" b="1" dirty="0">
                <a:solidFill>
                  <a:schemeClr val="accent1"/>
                </a:solidFill>
              </a:rPr>
              <a:t>- memo March 12</a:t>
            </a:r>
          </a:p>
          <a:p>
            <a:pPr marL="457200" indent="-457200">
              <a:buAutoNum type="alphaLcPeriod"/>
            </a:pPr>
            <a:r>
              <a:rPr lang="en-US" dirty="0"/>
              <a:t>Launch a program to focus enforcement efforts on violations that put the largest number of workers at serious risk or are contrary to anti-retaliation principles </a:t>
            </a:r>
            <a:r>
              <a:rPr lang="en-US" b="1" dirty="0">
                <a:solidFill>
                  <a:schemeClr val="accent1"/>
                </a:solidFill>
              </a:rPr>
              <a:t>– NEP issued March 12</a:t>
            </a:r>
          </a:p>
          <a:p>
            <a:pPr marL="457200" indent="-457200">
              <a:buAutoNum type="alphaLcPeriod"/>
            </a:pPr>
            <a:r>
              <a:rPr lang="en-US" dirty="0"/>
              <a:t>Coordinated outreach campaign to inform workers and their representatives of their rights - special emphasis on communities hit hardest by the pandemic</a:t>
            </a:r>
          </a:p>
        </p:txBody>
      </p:sp>
    </p:spTree>
    <p:extLst>
      <p:ext uri="{BB962C8B-B14F-4D97-AF65-F5344CB8AC3E}">
        <p14:creationId xmlns:p14="http://schemas.microsoft.com/office/powerpoint/2010/main" val="1775802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 – 16 steps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2125268"/>
            <a:ext cx="8018393" cy="4367604"/>
          </a:xfrm>
        </p:spPr>
        <p:txBody>
          <a:bodyPr>
            <a:normAutofit fontScale="92500" lnSpcReduction="10000"/>
          </a:bodyPr>
          <a:lstStyle/>
          <a:p>
            <a:pPr marL="325755" indent="-257175">
              <a:spcBef>
                <a:spcPts val="0"/>
              </a:spcBef>
              <a:spcAft>
                <a:spcPts val="450"/>
              </a:spcAft>
              <a:buAutoNum type="arabicPeriod" startAt="16"/>
            </a:pPr>
            <a:r>
              <a:rPr lang="en-US" sz="1800" b="1" dirty="0"/>
              <a:t>   </a:t>
            </a:r>
            <a:r>
              <a:rPr lang="en-US" sz="2200" b="1" dirty="0"/>
              <a:t>Other applicable OSHA Standards: </a:t>
            </a:r>
            <a:r>
              <a:rPr lang="en-US" sz="2200" dirty="0"/>
              <a:t>OSHA's standards that apply to protecting workers from infection remain in place including: </a:t>
            </a:r>
          </a:p>
          <a:p>
            <a:pPr marL="68580" indent="0">
              <a:spcBef>
                <a:spcPts val="0"/>
              </a:spcBef>
              <a:spcAft>
                <a:spcPts val="450"/>
              </a:spcAft>
              <a:buNone/>
            </a:pPr>
            <a:endParaRPr lang="en-US" sz="1800" dirty="0"/>
          </a:p>
          <a:p>
            <a:pPr marL="625784" lvl="1" indent="-214313">
              <a:spcBef>
                <a:spcPts val="0"/>
              </a:spcBef>
              <a:spcAft>
                <a:spcPts val="450"/>
              </a:spcAft>
            </a:pPr>
            <a:r>
              <a:rPr lang="en-US" sz="1900" dirty="0"/>
              <a:t>requirements for PPE (29 CFR 1910, Subpart I (e.g., 1910.132 and 133))</a:t>
            </a:r>
          </a:p>
          <a:p>
            <a:pPr marL="625784" lvl="1" indent="-214313">
              <a:spcBef>
                <a:spcPts val="0"/>
              </a:spcBef>
              <a:spcAft>
                <a:spcPts val="450"/>
              </a:spcAft>
            </a:pPr>
            <a:r>
              <a:rPr lang="en-US" sz="1900" dirty="0"/>
              <a:t>respiratory protection (29 CFR 1910.134) </a:t>
            </a:r>
          </a:p>
          <a:p>
            <a:pPr marL="625784" lvl="1" indent="-214313">
              <a:spcBef>
                <a:spcPts val="0"/>
              </a:spcBef>
              <a:spcAft>
                <a:spcPts val="450"/>
              </a:spcAft>
            </a:pPr>
            <a:r>
              <a:rPr lang="en-US" sz="1900" dirty="0"/>
              <a:t>sanitation (29 CFR 1910.141), </a:t>
            </a:r>
          </a:p>
          <a:p>
            <a:pPr marL="625784" lvl="1" indent="-214313">
              <a:spcBef>
                <a:spcPts val="0"/>
              </a:spcBef>
              <a:spcAft>
                <a:spcPts val="450"/>
              </a:spcAft>
            </a:pPr>
            <a:r>
              <a:rPr lang="en-US" sz="1900" dirty="0"/>
              <a:t>protection from bloodborne pathogens: (29 CFR 1910.1030) </a:t>
            </a:r>
          </a:p>
          <a:p>
            <a:pPr marL="625784" lvl="1" indent="-214313">
              <a:spcBef>
                <a:spcPts val="0"/>
              </a:spcBef>
              <a:spcAft>
                <a:spcPts val="450"/>
              </a:spcAft>
            </a:pPr>
            <a:r>
              <a:rPr lang="en-US" sz="1900" dirty="0"/>
              <a:t>employee access to medical and exposure records (29 CFR 1910.1020)</a:t>
            </a:r>
          </a:p>
          <a:p>
            <a:pPr marL="411471" lvl="1" indent="0">
              <a:spcBef>
                <a:spcPts val="0"/>
              </a:spcBef>
              <a:spcAft>
                <a:spcPts val="450"/>
              </a:spcAft>
              <a:buNone/>
            </a:pPr>
            <a:r>
              <a:rPr lang="en-US" dirty="0"/>
              <a:t> </a:t>
            </a:r>
          </a:p>
          <a:p>
            <a:pPr marL="411472" lvl="1" indent="0">
              <a:spcBef>
                <a:spcPts val="0"/>
              </a:spcBef>
              <a:spcAft>
                <a:spcPts val="450"/>
              </a:spcAft>
              <a:buNone/>
            </a:pPr>
            <a:r>
              <a:rPr lang="en-US" sz="2200" dirty="0"/>
              <a:t>There is no OSHA standard specific to COVID-19; however, employers still are required under the General Duty Clause, Section 5(a)(1) of the OSH Act, to provide a safe and healthful workplace that is free from recognized hazards that can cause serious physical harm or death</a:t>
            </a:r>
          </a:p>
          <a:p>
            <a:pPr marL="240030" indent="-171450">
              <a:spcBef>
                <a:spcPts val="0"/>
              </a:spcBef>
              <a:spcAft>
                <a:spcPts val="450"/>
              </a:spcAft>
              <a:buAutoNum type="arabicPeriod" startAt="16"/>
            </a:pPr>
            <a:endParaRPr lang="en-US" sz="825" dirty="0"/>
          </a:p>
        </p:txBody>
      </p:sp>
    </p:spTree>
    <p:extLst>
      <p:ext uri="{BB962C8B-B14F-4D97-AF65-F5344CB8AC3E}">
        <p14:creationId xmlns:p14="http://schemas.microsoft.com/office/powerpoint/2010/main" val="2780953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417983"/>
            <a:ext cx="7886700" cy="4929808"/>
          </a:xfrm>
        </p:spPr>
        <p:txBody>
          <a:bodyPr>
            <a:normAutofit fontScale="77500" lnSpcReduction="20000"/>
          </a:bodyPr>
          <a:lstStyle/>
          <a:p>
            <a:pPr marL="0" indent="0">
              <a:buNone/>
            </a:pPr>
            <a:r>
              <a:rPr lang="en-US" sz="2300" u="sng" dirty="0"/>
              <a:t>Return To Work:</a:t>
            </a:r>
          </a:p>
          <a:p>
            <a:pPr marL="0" indent="0">
              <a:buNone/>
            </a:pPr>
            <a:r>
              <a:rPr lang="en-US" sz="2300" dirty="0"/>
              <a:t>Employees who think or know they had COVID-19 and had symptoms, can return after:</a:t>
            </a:r>
          </a:p>
          <a:p>
            <a:r>
              <a:rPr lang="en-US" dirty="0"/>
              <a:t>At least 10 days since symptoms first appeared </a:t>
            </a:r>
            <a:r>
              <a:rPr lang="en-US" b="1" dirty="0"/>
              <a:t>and</a:t>
            </a:r>
          </a:p>
          <a:p>
            <a:r>
              <a:rPr lang="en-US" dirty="0"/>
              <a:t>At least 24 hours with no fever without fever-reducing medication </a:t>
            </a:r>
            <a:r>
              <a:rPr lang="en-US" b="1" dirty="0"/>
              <a:t>and</a:t>
            </a:r>
          </a:p>
          <a:p>
            <a:r>
              <a:rPr lang="en-US" dirty="0"/>
              <a:t>Other symptoms of COVID-19 are improving                                                                                             (loss of taste and smell may persist for weeks and need not delay the end of isolation)</a:t>
            </a:r>
          </a:p>
          <a:p>
            <a:pPr marL="0" indent="0">
              <a:buNone/>
            </a:pPr>
            <a:r>
              <a:rPr lang="en-US" sz="2300" dirty="0"/>
              <a:t>Some workers might need to stay home and isolate longer than 10 days, as recommended by their healthcare providers:</a:t>
            </a:r>
          </a:p>
          <a:p>
            <a:r>
              <a:rPr lang="en-US" dirty="0"/>
              <a:t>A healthcare provider may recommend that a worker who had severe illness from COVID-19 (admitted to a hospital and needed oxygen) stay in isolation for up to 20 days after symptoms first appeared</a:t>
            </a:r>
          </a:p>
          <a:p>
            <a:r>
              <a:rPr lang="en-US" dirty="0"/>
              <a:t>Workers who had COVID-19 or tested positive for COVID-19 and have a weakened immune system should consult with their healthcare providers for more information Their doctors may work with infectious disease experts at the local health department to determine when they can be around others</a:t>
            </a:r>
          </a:p>
        </p:txBody>
      </p:sp>
    </p:spTree>
    <p:extLst>
      <p:ext uri="{BB962C8B-B14F-4D97-AF65-F5344CB8AC3E}">
        <p14:creationId xmlns:p14="http://schemas.microsoft.com/office/powerpoint/2010/main" val="427137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407886"/>
            <a:ext cx="8515350" cy="4966410"/>
          </a:xfrm>
        </p:spPr>
        <p:txBody>
          <a:bodyPr>
            <a:noAutofit/>
          </a:bodyPr>
          <a:lstStyle/>
          <a:p>
            <a:pPr marL="0" indent="0">
              <a:spcBef>
                <a:spcPts val="0"/>
              </a:spcBef>
              <a:spcAft>
                <a:spcPts val="450"/>
              </a:spcAft>
              <a:buNone/>
            </a:pPr>
            <a:r>
              <a:rPr lang="en-US" sz="1800" u="sng" dirty="0"/>
              <a:t>Notes:</a:t>
            </a:r>
          </a:p>
          <a:p>
            <a:pPr marL="0" indent="0">
              <a:spcBef>
                <a:spcPts val="0"/>
              </a:spcBef>
              <a:spcAft>
                <a:spcPts val="450"/>
              </a:spcAft>
              <a:buNone/>
            </a:pPr>
            <a:r>
              <a:rPr lang="en-US" sz="1800" dirty="0"/>
              <a:t>The </a:t>
            </a:r>
            <a:r>
              <a:rPr lang="en-US" sz="1800" b="1" dirty="0"/>
              <a:t>Americans with Disabilities Act</a:t>
            </a:r>
            <a:r>
              <a:rPr lang="en-US" sz="1800" dirty="0"/>
              <a:t> permits employers to require a doctor's note from workers to verify that they are healthy and able to return to work </a:t>
            </a:r>
          </a:p>
          <a:p>
            <a:pPr>
              <a:spcBef>
                <a:spcPts val="0"/>
              </a:spcBef>
              <a:spcAft>
                <a:spcPts val="450"/>
              </a:spcAft>
            </a:pPr>
            <a:r>
              <a:rPr lang="en-US" sz="1600" dirty="0"/>
              <a:t>Given </a:t>
            </a:r>
            <a:r>
              <a:rPr lang="en-US" sz="1600" b="1" dirty="0"/>
              <a:t>potential delays </a:t>
            </a:r>
            <a:r>
              <a:rPr lang="en-US" sz="1600" dirty="0"/>
              <a:t>on the healthcare system, requiring a COVID-19 test or healthcare provider's note may cause delays</a:t>
            </a:r>
          </a:p>
          <a:p>
            <a:pPr marL="0" indent="0">
              <a:spcBef>
                <a:spcPts val="0"/>
              </a:spcBef>
              <a:spcAft>
                <a:spcPts val="450"/>
              </a:spcAft>
              <a:buNone/>
            </a:pPr>
            <a:r>
              <a:rPr lang="en-US" sz="1800" dirty="0"/>
              <a:t>A worker who has recovered from symptoms after testing positive may continue to test </a:t>
            </a:r>
            <a:r>
              <a:rPr lang="en-US" sz="1800" b="1" dirty="0"/>
              <a:t>positive for three months </a:t>
            </a:r>
            <a:r>
              <a:rPr lang="en-US" sz="1800" dirty="0"/>
              <a:t>or more without being contagious to others</a:t>
            </a:r>
          </a:p>
          <a:p>
            <a:pPr>
              <a:spcBef>
                <a:spcPts val="0"/>
              </a:spcBef>
              <a:spcAft>
                <a:spcPts val="450"/>
              </a:spcAft>
            </a:pPr>
            <a:r>
              <a:rPr lang="en-US" sz="1600" dirty="0"/>
              <a:t>For this reason, these workers should be tested only if they develop new symptoms</a:t>
            </a:r>
          </a:p>
          <a:p>
            <a:pPr>
              <a:spcBef>
                <a:spcPts val="0"/>
              </a:spcBef>
              <a:spcAft>
                <a:spcPts val="450"/>
              </a:spcAft>
            </a:pPr>
            <a:r>
              <a:rPr lang="en-US" sz="1600" dirty="0"/>
              <a:t>If they have </a:t>
            </a:r>
            <a:r>
              <a:rPr lang="en-US" sz="1600" b="1" dirty="0"/>
              <a:t>new symptoms</a:t>
            </a:r>
            <a:r>
              <a:rPr lang="en-US" sz="1600" dirty="0"/>
              <a:t>, they should discuss getting tested again with healthcare provider, especially when they have been in close contact with another person who has tested positive in the last 14 days </a:t>
            </a:r>
          </a:p>
          <a:p>
            <a:pPr>
              <a:spcBef>
                <a:spcPts val="0"/>
              </a:spcBef>
              <a:spcAft>
                <a:spcPts val="450"/>
              </a:spcAft>
            </a:pPr>
            <a:r>
              <a:rPr lang="en-US" sz="1600" dirty="0"/>
              <a:t>CDC reports that instances of r</a:t>
            </a:r>
            <a:r>
              <a:rPr lang="en-US" sz="1600" b="1" dirty="0"/>
              <a:t>einfection</a:t>
            </a:r>
            <a:r>
              <a:rPr lang="en-US" sz="1600" dirty="0"/>
              <a:t> have so far been </a:t>
            </a:r>
            <a:r>
              <a:rPr lang="en-US" sz="1600" b="1" dirty="0"/>
              <a:t>infrequent</a:t>
            </a:r>
            <a:r>
              <a:rPr lang="en-US" sz="1600" dirty="0"/>
              <a:t>.</a:t>
            </a:r>
          </a:p>
          <a:p>
            <a:pPr marL="0" indent="0">
              <a:spcBef>
                <a:spcPts val="0"/>
              </a:spcBef>
              <a:spcAft>
                <a:spcPts val="450"/>
              </a:spcAft>
              <a:buNone/>
            </a:pPr>
            <a:endParaRPr lang="en-US" sz="1600" dirty="0"/>
          </a:p>
          <a:p>
            <a:pPr marL="0" indent="0">
              <a:spcBef>
                <a:spcPts val="0"/>
              </a:spcBef>
              <a:spcAft>
                <a:spcPts val="450"/>
              </a:spcAft>
              <a:buNone/>
            </a:pPr>
            <a:r>
              <a:rPr lang="en-US" sz="1800" dirty="0"/>
              <a:t>CDC does </a:t>
            </a:r>
            <a:r>
              <a:rPr lang="en-US" sz="1800" b="1" dirty="0"/>
              <a:t>NOT recommend antibody tests </a:t>
            </a:r>
            <a:r>
              <a:rPr lang="en-US" sz="1800" dirty="0"/>
              <a:t>to determine which workers can work </a:t>
            </a:r>
          </a:p>
          <a:p>
            <a:pPr>
              <a:spcBef>
                <a:spcPts val="0"/>
              </a:spcBef>
              <a:spcAft>
                <a:spcPts val="450"/>
              </a:spcAft>
            </a:pPr>
            <a:r>
              <a:rPr lang="en-US" sz="1600" dirty="0"/>
              <a:t>Antibody tests check a blood sample for </a:t>
            </a:r>
            <a:r>
              <a:rPr lang="en-US" sz="1600" b="1" dirty="0"/>
              <a:t>past infection</a:t>
            </a:r>
            <a:r>
              <a:rPr lang="en-US" sz="1600" dirty="0"/>
              <a:t> and are </a:t>
            </a:r>
            <a:r>
              <a:rPr lang="en-US" sz="1600" b="1" dirty="0"/>
              <a:t>not very reliable</a:t>
            </a:r>
            <a:r>
              <a:rPr lang="en-US" sz="1600" dirty="0"/>
              <a:t> </a:t>
            </a:r>
          </a:p>
          <a:p>
            <a:pPr>
              <a:spcBef>
                <a:spcPts val="0"/>
              </a:spcBef>
              <a:spcAft>
                <a:spcPts val="450"/>
              </a:spcAft>
            </a:pPr>
            <a:r>
              <a:rPr lang="en-US" sz="1600" dirty="0"/>
              <a:t>Viral tests check a respiratory sample (such as swabs inside of the nose) for current infection</a:t>
            </a:r>
          </a:p>
        </p:txBody>
      </p:sp>
    </p:spTree>
    <p:extLst>
      <p:ext uri="{BB962C8B-B14F-4D97-AF65-F5344CB8AC3E}">
        <p14:creationId xmlns:p14="http://schemas.microsoft.com/office/powerpoint/2010/main" val="1638983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The Roles of Employers 						and Workers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582058"/>
            <a:ext cx="8048211" cy="3907916"/>
          </a:xfrm>
        </p:spPr>
        <p:txBody>
          <a:bodyPr>
            <a:noAutofit/>
          </a:bodyPr>
          <a:lstStyle/>
          <a:p>
            <a:pPr marL="0" indent="0">
              <a:spcBef>
                <a:spcPts val="0"/>
              </a:spcBef>
              <a:spcAft>
                <a:spcPts val="450"/>
              </a:spcAft>
              <a:buNone/>
            </a:pPr>
            <a:r>
              <a:rPr lang="en-US" sz="2000" b="1" dirty="0"/>
              <a:t>Workers should quarantine if they have been exposed to COVID-19</a:t>
            </a:r>
            <a:r>
              <a:rPr lang="en-US" sz="2000" dirty="0"/>
              <a:t>, which means:</a:t>
            </a:r>
          </a:p>
          <a:p>
            <a:pPr>
              <a:spcBef>
                <a:spcPts val="0"/>
              </a:spcBef>
              <a:spcAft>
                <a:spcPts val="450"/>
              </a:spcAft>
            </a:pPr>
            <a:r>
              <a:rPr lang="en-US" sz="2000" dirty="0"/>
              <a:t>They were within 6 feet of someone who has COVID-19 for a total of 15 minutes or more within a 24-hour period, starting from 2 days before illness onset (or, for asymptomatic patients, 2 days prior to test specimen collection) until the time the patient is isolated, or</a:t>
            </a:r>
          </a:p>
          <a:p>
            <a:pPr>
              <a:spcBef>
                <a:spcPts val="0"/>
              </a:spcBef>
              <a:spcAft>
                <a:spcPts val="450"/>
              </a:spcAft>
            </a:pPr>
            <a:r>
              <a:rPr lang="en-US" sz="2000" dirty="0"/>
              <a:t>They provided care at home to someone who is sick with COVID-19, or</a:t>
            </a:r>
          </a:p>
          <a:p>
            <a:pPr>
              <a:spcBef>
                <a:spcPts val="0"/>
              </a:spcBef>
              <a:spcAft>
                <a:spcPts val="450"/>
              </a:spcAft>
            </a:pPr>
            <a:r>
              <a:rPr lang="en-US" sz="2000" dirty="0"/>
              <a:t>They had direct physical contact with a person who has COVID-19 (hugged or kissed them), or</a:t>
            </a:r>
          </a:p>
          <a:p>
            <a:pPr>
              <a:spcBef>
                <a:spcPts val="0"/>
              </a:spcBef>
              <a:spcAft>
                <a:spcPts val="450"/>
              </a:spcAft>
            </a:pPr>
            <a:r>
              <a:rPr lang="en-US" sz="2000" dirty="0"/>
              <a:t>They shared eating or drinking utensils with a person who has COVID-19, or</a:t>
            </a:r>
          </a:p>
          <a:p>
            <a:pPr>
              <a:spcBef>
                <a:spcPts val="0"/>
              </a:spcBef>
              <a:spcAft>
                <a:spcPts val="450"/>
              </a:spcAft>
            </a:pPr>
            <a:r>
              <a:rPr lang="en-US" sz="2000" dirty="0"/>
              <a:t>Someone who has COVID-19 sneezed, coughed, or somehow got respiratory droplets on them</a:t>
            </a:r>
          </a:p>
        </p:txBody>
      </p:sp>
    </p:spTree>
    <p:extLst>
      <p:ext uri="{BB962C8B-B14F-4D97-AF65-F5344CB8AC3E}">
        <p14:creationId xmlns:p14="http://schemas.microsoft.com/office/powerpoint/2010/main" val="192855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30250" y="315568"/>
            <a:ext cx="7886700" cy="894521"/>
          </a:xfrm>
        </p:spPr>
        <p:txBody>
          <a:bodyPr>
            <a:normAutofit fontScale="90000"/>
          </a:bodyPr>
          <a:lstStyle/>
          <a:p>
            <a:r>
              <a:rPr lang="en-US" dirty="0"/>
              <a:t>COVID-19 Guidance 	</a:t>
            </a:r>
            <a:r>
              <a:rPr lang="en-US" sz="2700" dirty="0"/>
              <a:t>The Roles of Employers 						and Workers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493486" y="1210090"/>
            <a:ext cx="8650514" cy="4437822"/>
          </a:xfrm>
        </p:spPr>
        <p:txBody>
          <a:bodyPr>
            <a:noAutofit/>
          </a:bodyPr>
          <a:lstStyle/>
          <a:p>
            <a:pPr marL="0" indent="0">
              <a:spcBef>
                <a:spcPts val="0"/>
              </a:spcBef>
              <a:spcAft>
                <a:spcPts val="450"/>
              </a:spcAft>
              <a:buNone/>
            </a:pPr>
            <a:r>
              <a:rPr lang="en-US" sz="1800" b="1" dirty="0"/>
              <a:t>CDC guidance </a:t>
            </a:r>
            <a:r>
              <a:rPr lang="en-US" sz="1800" dirty="0"/>
              <a:t>provides that individuals who have been exposed should:</a:t>
            </a:r>
          </a:p>
          <a:p>
            <a:pPr>
              <a:spcBef>
                <a:spcPts val="0"/>
              </a:spcBef>
              <a:spcAft>
                <a:spcPts val="450"/>
              </a:spcAft>
            </a:pPr>
            <a:r>
              <a:rPr lang="en-US" sz="1600" dirty="0"/>
              <a:t>Stay home for 14 days after last contact with a person who has COVID-19</a:t>
            </a:r>
          </a:p>
          <a:p>
            <a:pPr>
              <a:spcBef>
                <a:spcPts val="0"/>
              </a:spcBef>
              <a:spcAft>
                <a:spcPts val="450"/>
              </a:spcAft>
            </a:pPr>
            <a:r>
              <a:rPr lang="en-US" sz="1600" dirty="0"/>
              <a:t>Watch for fever (100.4°F), cough, shortness of breath, or other symptoms</a:t>
            </a:r>
          </a:p>
          <a:p>
            <a:pPr>
              <a:spcBef>
                <a:spcPts val="0"/>
              </a:spcBef>
              <a:spcAft>
                <a:spcPts val="450"/>
              </a:spcAft>
            </a:pPr>
            <a:r>
              <a:rPr lang="en-US" sz="1600" dirty="0"/>
              <a:t>Stay away from others, especially people who are at higher risk </a:t>
            </a:r>
          </a:p>
          <a:p>
            <a:pPr marL="0" indent="0">
              <a:spcBef>
                <a:spcPts val="0"/>
              </a:spcBef>
              <a:spcAft>
                <a:spcPts val="450"/>
              </a:spcAft>
              <a:buNone/>
            </a:pPr>
            <a:endParaRPr lang="en-US" sz="200" b="1" dirty="0"/>
          </a:p>
          <a:p>
            <a:pPr marL="0" indent="0">
              <a:spcBef>
                <a:spcPts val="0"/>
              </a:spcBef>
              <a:spcAft>
                <a:spcPts val="450"/>
              </a:spcAft>
              <a:buNone/>
            </a:pPr>
            <a:r>
              <a:rPr lang="en-US" sz="1800" b="1" dirty="0"/>
              <a:t>Local public health departments </a:t>
            </a:r>
            <a:r>
              <a:rPr lang="en-US" sz="1800" dirty="0"/>
              <a:t>may consider other options for ending quarantine; </a:t>
            </a:r>
            <a:r>
              <a:rPr lang="en-US" sz="1800" dirty="0" err="1"/>
              <a:t>e.g</a:t>
            </a:r>
            <a:r>
              <a:rPr lang="en-US" sz="1800" dirty="0"/>
              <a:t>, end quarantine after day 10 without testing, or after day 7 after receiving a negative test (test on day 5 or later) </a:t>
            </a:r>
          </a:p>
          <a:p>
            <a:pPr marL="0" indent="0">
              <a:spcBef>
                <a:spcPts val="0"/>
              </a:spcBef>
              <a:spcAft>
                <a:spcPts val="450"/>
              </a:spcAft>
              <a:buNone/>
            </a:pPr>
            <a:r>
              <a:rPr lang="en-US" sz="1800" b="1" dirty="0"/>
              <a:t>CDC endorses quarantining for 14 days </a:t>
            </a:r>
            <a:r>
              <a:rPr lang="en-US" sz="1800" dirty="0"/>
              <a:t>and recognizes that any quarantine shorter than 14 days balances reduced burden against a small possibility of contagion. Therefore, after stopping a quarantine of less than 14 days, these individuals should:</a:t>
            </a:r>
          </a:p>
          <a:p>
            <a:pPr>
              <a:spcBef>
                <a:spcPts val="0"/>
              </a:spcBef>
              <a:spcAft>
                <a:spcPts val="450"/>
              </a:spcAft>
            </a:pPr>
            <a:r>
              <a:rPr lang="en-US" sz="1600" dirty="0"/>
              <a:t>Watch for symptoms until 14 days after exposure</a:t>
            </a:r>
          </a:p>
          <a:p>
            <a:pPr>
              <a:spcBef>
                <a:spcPts val="0"/>
              </a:spcBef>
              <a:spcAft>
                <a:spcPts val="450"/>
              </a:spcAft>
            </a:pPr>
            <a:r>
              <a:rPr lang="en-US" sz="1600" dirty="0"/>
              <a:t>Immediately self-isolate, contact local public health authority/ healthcare providers if symptoms appear</a:t>
            </a:r>
          </a:p>
          <a:p>
            <a:pPr>
              <a:spcBef>
                <a:spcPts val="0"/>
              </a:spcBef>
              <a:spcAft>
                <a:spcPts val="450"/>
              </a:spcAft>
            </a:pPr>
            <a:r>
              <a:rPr lang="en-US" sz="1600" dirty="0"/>
              <a:t>Wear a face covering, social distance, wash hands, avoid crowds, and take other steps</a:t>
            </a:r>
          </a:p>
          <a:p>
            <a:pPr marL="0" indent="0">
              <a:spcBef>
                <a:spcPts val="0"/>
              </a:spcBef>
              <a:spcAft>
                <a:spcPts val="450"/>
              </a:spcAft>
              <a:buNone/>
            </a:pPr>
            <a:r>
              <a:rPr lang="en-US" sz="1700" dirty="0"/>
              <a:t>Employers may consider permitting </a:t>
            </a:r>
            <a:r>
              <a:rPr lang="en-US" sz="1700" b="1" dirty="0"/>
              <a:t>critical infrastructure workers</a:t>
            </a:r>
            <a:r>
              <a:rPr lang="en-US" sz="1700" dirty="0"/>
              <a:t> to continue in limited instances to preserve the function of critical infrastructure workplaces</a:t>
            </a:r>
          </a:p>
        </p:txBody>
      </p:sp>
    </p:spTree>
    <p:extLst>
      <p:ext uri="{BB962C8B-B14F-4D97-AF65-F5344CB8AC3E}">
        <p14:creationId xmlns:p14="http://schemas.microsoft.com/office/powerpoint/2010/main" val="3085002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normAutofit/>
          </a:bodyPr>
          <a:lstStyle/>
          <a:p>
            <a:r>
              <a:rPr lang="en-US" dirty="0"/>
              <a:t>COVID-19 Guidance 	</a:t>
            </a:r>
            <a:r>
              <a:rPr lang="en-US" sz="2700" dirty="0"/>
              <a:t> 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690692"/>
            <a:ext cx="8048211" cy="3799282"/>
          </a:xfrm>
        </p:spPr>
        <p:txBody>
          <a:bodyPr>
            <a:noAutofit/>
          </a:bodyPr>
          <a:lstStyle/>
          <a:p>
            <a:pPr marL="0" indent="0">
              <a:spcBef>
                <a:spcPts val="0"/>
              </a:spcBef>
              <a:spcAft>
                <a:spcPts val="450"/>
              </a:spcAft>
              <a:buNone/>
            </a:pPr>
            <a:r>
              <a:rPr lang="en-US" sz="2000" u="sng" dirty="0"/>
              <a:t>Implement Physical Distancing in All Communal Work Areas</a:t>
            </a:r>
          </a:p>
          <a:p>
            <a:pPr>
              <a:spcBef>
                <a:spcPts val="0"/>
              </a:spcBef>
              <a:spcAft>
                <a:spcPts val="450"/>
              </a:spcAft>
            </a:pPr>
            <a:r>
              <a:rPr lang="en-US" sz="2000" b="1" dirty="0"/>
              <a:t>Limit the number </a:t>
            </a:r>
            <a:r>
              <a:rPr lang="en-US" sz="2000" dirty="0"/>
              <a:t>of people in one place at any given time</a:t>
            </a:r>
          </a:p>
          <a:p>
            <a:pPr>
              <a:spcBef>
                <a:spcPts val="0"/>
              </a:spcBef>
              <a:spcAft>
                <a:spcPts val="450"/>
              </a:spcAft>
            </a:pPr>
            <a:r>
              <a:rPr lang="en-US" sz="2000" dirty="0"/>
              <a:t>Implement </a:t>
            </a:r>
            <a:r>
              <a:rPr lang="en-US" sz="2000" b="1" dirty="0"/>
              <a:t>flexible worksites </a:t>
            </a:r>
            <a:r>
              <a:rPr lang="en-US" sz="2000" dirty="0"/>
              <a:t>(e.g., telework)</a:t>
            </a:r>
          </a:p>
          <a:p>
            <a:pPr>
              <a:spcBef>
                <a:spcPts val="0"/>
              </a:spcBef>
              <a:spcAft>
                <a:spcPts val="450"/>
              </a:spcAft>
            </a:pPr>
            <a:r>
              <a:rPr lang="en-US" sz="2000" dirty="0"/>
              <a:t>Implement </a:t>
            </a:r>
            <a:r>
              <a:rPr lang="en-US" sz="2000" b="1" dirty="0"/>
              <a:t>flexible work hours </a:t>
            </a:r>
            <a:r>
              <a:rPr lang="en-US" sz="2000" dirty="0"/>
              <a:t>(e.g., rotate or stagger shifts)</a:t>
            </a:r>
          </a:p>
          <a:p>
            <a:pPr>
              <a:spcBef>
                <a:spcPts val="0"/>
              </a:spcBef>
              <a:spcAft>
                <a:spcPts val="450"/>
              </a:spcAft>
            </a:pPr>
            <a:r>
              <a:rPr lang="en-US" sz="2000" dirty="0"/>
              <a:t>Deliver services </a:t>
            </a:r>
            <a:r>
              <a:rPr lang="en-US" sz="2000" b="1" dirty="0"/>
              <a:t>remotely</a:t>
            </a:r>
            <a:r>
              <a:rPr lang="en-US" sz="2000" dirty="0"/>
              <a:t> (e.g., phone, video, or web)</a:t>
            </a:r>
          </a:p>
          <a:p>
            <a:pPr>
              <a:spcBef>
                <a:spcPts val="0"/>
              </a:spcBef>
              <a:spcAft>
                <a:spcPts val="450"/>
              </a:spcAft>
            </a:pPr>
            <a:r>
              <a:rPr lang="en-US" sz="2000" dirty="0"/>
              <a:t>Implement </a:t>
            </a:r>
            <a:r>
              <a:rPr lang="en-US" sz="2000" b="1" dirty="0"/>
              <a:t>flexible</a:t>
            </a:r>
            <a:r>
              <a:rPr lang="en-US" sz="2000" dirty="0"/>
              <a:t> meeting and travel options</a:t>
            </a:r>
          </a:p>
          <a:p>
            <a:pPr>
              <a:spcBef>
                <a:spcPts val="0"/>
              </a:spcBef>
              <a:spcAft>
                <a:spcPts val="450"/>
              </a:spcAft>
            </a:pPr>
            <a:r>
              <a:rPr lang="en-US" sz="2000" b="1" dirty="0"/>
              <a:t>Increase physical space</a:t>
            </a:r>
            <a:r>
              <a:rPr lang="en-US" sz="2000" dirty="0"/>
              <a:t>:</a:t>
            </a:r>
          </a:p>
          <a:p>
            <a:pPr lvl="1">
              <a:spcBef>
                <a:spcPts val="0"/>
              </a:spcBef>
              <a:spcAft>
                <a:spcPts val="450"/>
              </a:spcAft>
            </a:pPr>
            <a:r>
              <a:rPr lang="en-US" sz="1600" b="1" dirty="0"/>
              <a:t>Between workers </a:t>
            </a:r>
            <a:r>
              <a:rPr lang="en-US" sz="1600" dirty="0"/>
              <a:t>at the worksite to at least 6 feet, possibly by modifying the workspace or slowing production lines</a:t>
            </a:r>
          </a:p>
          <a:p>
            <a:pPr lvl="1">
              <a:spcBef>
                <a:spcPts val="0"/>
              </a:spcBef>
              <a:spcAft>
                <a:spcPts val="450"/>
              </a:spcAft>
            </a:pPr>
            <a:r>
              <a:rPr lang="en-US" sz="1600" b="1" dirty="0"/>
              <a:t>Between workers and customers</a:t>
            </a:r>
            <a:r>
              <a:rPr lang="en-US" sz="1600" dirty="0"/>
              <a:t> - for example, by moving the electronic payment terminal/credit card reader farther away from the cashier, or by providing drive-through service, click-and-collect online shopping, shop-by-phone, curbside pickup, and delivery options</a:t>
            </a:r>
            <a:endParaRPr lang="en-US" sz="1400" dirty="0"/>
          </a:p>
        </p:txBody>
      </p:sp>
    </p:spTree>
    <p:extLst>
      <p:ext uri="{BB962C8B-B14F-4D97-AF65-F5344CB8AC3E}">
        <p14:creationId xmlns:p14="http://schemas.microsoft.com/office/powerpoint/2010/main" val="76020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373856"/>
            <a:ext cx="7886700" cy="994172"/>
          </a:xfrm>
        </p:spPr>
        <p:txBody>
          <a:bodyPr>
            <a:normAutofit/>
          </a:bodyPr>
          <a:lstStyle/>
          <a:p>
            <a:r>
              <a:rPr lang="en-US" dirty="0"/>
              <a:t>COVID-19 Guidance 	</a:t>
            </a:r>
            <a:r>
              <a:rPr lang="en-US" sz="2700" dirty="0"/>
              <a:t> 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509486"/>
            <a:ext cx="8147603" cy="4974657"/>
          </a:xfrm>
        </p:spPr>
        <p:txBody>
          <a:bodyPr>
            <a:noAutofit/>
          </a:bodyPr>
          <a:lstStyle/>
          <a:p>
            <a:pPr marL="0" indent="0">
              <a:spcBef>
                <a:spcPts val="0"/>
              </a:spcBef>
              <a:spcAft>
                <a:spcPts val="450"/>
              </a:spcAft>
              <a:buNone/>
            </a:pPr>
            <a:r>
              <a:rPr lang="en-US" sz="1800" u="sng" dirty="0"/>
              <a:t>Implement Physical Distancing in All Communal Work Areas</a:t>
            </a:r>
            <a:r>
              <a:rPr lang="en-US" sz="1800" dirty="0"/>
              <a:t>(continued)</a:t>
            </a:r>
            <a:endParaRPr lang="en-US" sz="1800" u="sng" dirty="0"/>
          </a:p>
          <a:p>
            <a:pPr>
              <a:spcBef>
                <a:spcPts val="0"/>
              </a:spcBef>
              <a:spcAft>
                <a:spcPts val="450"/>
              </a:spcAft>
            </a:pPr>
            <a:r>
              <a:rPr lang="en-US" sz="1800" b="1" dirty="0"/>
              <a:t>Alter workspaces to allow physical distancing</a:t>
            </a:r>
            <a:r>
              <a:rPr lang="en-US" sz="1800" dirty="0"/>
              <a:t>; physically separate workers by at least 6 feet</a:t>
            </a:r>
          </a:p>
          <a:p>
            <a:pPr>
              <a:spcBef>
                <a:spcPts val="0"/>
              </a:spcBef>
              <a:spcAft>
                <a:spcPts val="450"/>
              </a:spcAft>
            </a:pPr>
            <a:r>
              <a:rPr lang="en-US" sz="1800" b="1" dirty="0"/>
              <a:t>Methods</a:t>
            </a:r>
            <a:r>
              <a:rPr lang="en-US" sz="1800" dirty="0"/>
              <a:t> of physical distancing include signs, tape marks, decals, or other visual cues, placed 6 feet apart, to indicate where to stand</a:t>
            </a:r>
          </a:p>
          <a:p>
            <a:pPr>
              <a:spcBef>
                <a:spcPts val="0"/>
              </a:spcBef>
              <a:spcAft>
                <a:spcPts val="450"/>
              </a:spcAft>
            </a:pPr>
            <a:r>
              <a:rPr lang="en-US" sz="1800" b="1" dirty="0"/>
              <a:t>Shift primary stocking activities </a:t>
            </a:r>
            <a:r>
              <a:rPr lang="en-US" sz="1800" dirty="0"/>
              <a:t>to off-peak or after hours</a:t>
            </a:r>
          </a:p>
          <a:p>
            <a:pPr>
              <a:spcBef>
                <a:spcPts val="0"/>
              </a:spcBef>
              <a:spcAft>
                <a:spcPts val="450"/>
              </a:spcAft>
            </a:pPr>
            <a:r>
              <a:rPr lang="en-US" sz="1800" dirty="0"/>
              <a:t>Offer </a:t>
            </a:r>
            <a:r>
              <a:rPr lang="en-US" sz="1800" b="1" dirty="0"/>
              <a:t>vulnerable workers </a:t>
            </a:r>
            <a:r>
              <a:rPr lang="en-US" sz="1800" dirty="0"/>
              <a:t>duties that minimize (e.g., restocking shelves rather than working as a cashier), if the worker agrees to this</a:t>
            </a:r>
          </a:p>
          <a:p>
            <a:pPr>
              <a:spcBef>
                <a:spcPts val="0"/>
              </a:spcBef>
              <a:spcAft>
                <a:spcPts val="450"/>
              </a:spcAft>
            </a:pPr>
            <a:r>
              <a:rPr lang="en-US" sz="1800" b="1" dirty="0"/>
              <a:t>Other measures </a:t>
            </a:r>
            <a:r>
              <a:rPr lang="en-US" sz="1800" dirty="0"/>
              <a:t>that may reduce close contact</a:t>
            </a:r>
          </a:p>
          <a:p>
            <a:pPr lvl="1">
              <a:spcBef>
                <a:spcPts val="0"/>
              </a:spcBef>
              <a:spcAft>
                <a:spcPts val="450"/>
              </a:spcAft>
            </a:pPr>
            <a:r>
              <a:rPr lang="en-US" sz="1600" dirty="0"/>
              <a:t>Close or limit access to </a:t>
            </a:r>
            <a:r>
              <a:rPr lang="en-US" sz="1600" b="1" dirty="0"/>
              <a:t>common areas </a:t>
            </a:r>
            <a:r>
              <a:rPr lang="en-US" sz="1600" dirty="0"/>
              <a:t>where workers are likely to congregate and interact</a:t>
            </a:r>
          </a:p>
          <a:p>
            <a:pPr lvl="1">
              <a:spcBef>
                <a:spcPts val="0"/>
              </a:spcBef>
              <a:spcAft>
                <a:spcPts val="450"/>
              </a:spcAft>
            </a:pPr>
            <a:r>
              <a:rPr lang="en-US" sz="1600" b="1" dirty="0"/>
              <a:t>Prohibit handshaking </a:t>
            </a:r>
            <a:r>
              <a:rPr lang="en-US" sz="1600" dirty="0"/>
              <a:t>or other forms of physical contact</a:t>
            </a:r>
          </a:p>
          <a:p>
            <a:pPr lvl="1">
              <a:spcBef>
                <a:spcPts val="0"/>
              </a:spcBef>
              <a:spcAft>
                <a:spcPts val="450"/>
              </a:spcAft>
            </a:pPr>
            <a:r>
              <a:rPr lang="en-US" sz="1600" dirty="0"/>
              <a:t>Ensure that all businesses and employers </a:t>
            </a:r>
            <a:r>
              <a:rPr lang="en-US" sz="1600" b="1" dirty="0"/>
              <a:t>sharing the same workspace </a:t>
            </a:r>
            <a:r>
              <a:rPr lang="en-US" sz="1600" dirty="0"/>
              <a:t>follow this guidance</a:t>
            </a:r>
          </a:p>
          <a:p>
            <a:pPr>
              <a:spcBef>
                <a:spcPts val="0"/>
              </a:spcBef>
              <a:spcAft>
                <a:spcPts val="450"/>
              </a:spcAft>
            </a:pPr>
            <a:r>
              <a:rPr lang="en-US" sz="1800" dirty="0"/>
              <a:t>When work tasks do not allow for adequate physical distancing, employers should check for additional </a:t>
            </a:r>
            <a:r>
              <a:rPr lang="en-US" sz="1800" b="1" dirty="0"/>
              <a:t>industry-specific guidance</a:t>
            </a:r>
            <a:endParaRPr lang="en-US" sz="1600" dirty="0"/>
          </a:p>
        </p:txBody>
      </p:sp>
    </p:spTree>
    <p:extLst>
      <p:ext uri="{BB962C8B-B14F-4D97-AF65-F5344CB8AC3E}">
        <p14:creationId xmlns:p14="http://schemas.microsoft.com/office/powerpoint/2010/main" val="423191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1049846"/>
            <a:ext cx="7886700" cy="994172"/>
          </a:xfrm>
        </p:spPr>
        <p:txBody>
          <a:bodyPr>
            <a:normAutofit/>
          </a:bodyPr>
          <a:lstStyle/>
          <a:p>
            <a:r>
              <a:rPr lang="en-US" dirty="0"/>
              <a:t>COVID-19 Guidance 	</a:t>
            </a:r>
            <a:r>
              <a:rPr lang="en-US" sz="2700" dirty="0"/>
              <a:t> 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139398"/>
            <a:ext cx="8048211" cy="3350574"/>
          </a:xfrm>
        </p:spPr>
        <p:txBody>
          <a:bodyPr>
            <a:noAutofit/>
          </a:bodyPr>
          <a:lstStyle/>
          <a:p>
            <a:pPr marL="0" indent="0">
              <a:spcBef>
                <a:spcPts val="0"/>
              </a:spcBef>
              <a:spcAft>
                <a:spcPts val="450"/>
              </a:spcAft>
              <a:buNone/>
            </a:pPr>
            <a:r>
              <a:rPr lang="en-US" sz="2000" u="sng" dirty="0"/>
              <a:t>Installing Barriers Where Physical Distancing Cannot Be Maintained</a:t>
            </a:r>
          </a:p>
          <a:p>
            <a:pPr>
              <a:spcBef>
                <a:spcPts val="0"/>
              </a:spcBef>
              <a:spcAft>
                <a:spcPts val="450"/>
              </a:spcAft>
            </a:pPr>
            <a:r>
              <a:rPr lang="en-US" sz="2000" dirty="0"/>
              <a:t>At </a:t>
            </a:r>
            <a:r>
              <a:rPr lang="en-US" sz="2000" b="1" dirty="0"/>
              <a:t>fixed workstations</a:t>
            </a:r>
            <a:r>
              <a:rPr lang="en-US" sz="2000" dirty="0"/>
              <a:t>, transparent shields or other solid barriers (e.g., plexiglass, flexible strip curtains) should be installed to separate workers from other people</a:t>
            </a:r>
          </a:p>
          <a:p>
            <a:pPr>
              <a:spcBef>
                <a:spcPts val="0"/>
              </a:spcBef>
              <a:spcAft>
                <a:spcPts val="450"/>
              </a:spcAft>
            </a:pPr>
            <a:r>
              <a:rPr lang="en-US" sz="2000" dirty="0"/>
              <a:t>The barriers should block </a:t>
            </a:r>
            <a:r>
              <a:rPr lang="en-US" sz="2000" b="1" dirty="0"/>
              <a:t>face-to-face pathways </a:t>
            </a:r>
            <a:r>
              <a:rPr lang="en-US" sz="2000" dirty="0"/>
              <a:t>between individuals in order to prevent direct transmission of respiratory droplets</a:t>
            </a:r>
          </a:p>
          <a:p>
            <a:pPr>
              <a:spcBef>
                <a:spcPts val="0"/>
              </a:spcBef>
              <a:spcAft>
                <a:spcPts val="450"/>
              </a:spcAft>
            </a:pPr>
            <a:r>
              <a:rPr lang="en-US" sz="2000" dirty="0"/>
              <a:t>Where an opening in the barrier is necessary to permit the transfer of items, the </a:t>
            </a:r>
            <a:r>
              <a:rPr lang="en-US" sz="2000" b="1" dirty="0"/>
              <a:t>opening should be as small as possible</a:t>
            </a:r>
          </a:p>
          <a:p>
            <a:pPr>
              <a:spcBef>
                <a:spcPts val="0"/>
              </a:spcBef>
              <a:spcAft>
                <a:spcPts val="450"/>
              </a:spcAft>
            </a:pPr>
            <a:r>
              <a:rPr lang="en-US" sz="2000" dirty="0"/>
              <a:t>Barriers </a:t>
            </a:r>
            <a:r>
              <a:rPr lang="en-US" sz="2000" b="1" dirty="0"/>
              <a:t>do not replace the need for physical distancing </a:t>
            </a:r>
            <a:r>
              <a:rPr lang="en-US" sz="2000" dirty="0"/>
              <a:t>– 6 feet of separation should be maintained between individuals whenever possible</a:t>
            </a:r>
          </a:p>
        </p:txBody>
      </p:sp>
    </p:spTree>
    <p:extLst>
      <p:ext uri="{BB962C8B-B14F-4D97-AF65-F5344CB8AC3E}">
        <p14:creationId xmlns:p14="http://schemas.microsoft.com/office/powerpoint/2010/main" val="2997769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88307" y="316402"/>
            <a:ext cx="7886700" cy="900708"/>
          </a:xfrm>
        </p:spPr>
        <p:txBody>
          <a:bodyPr>
            <a:normAutofit fontScale="90000"/>
          </a:bodyPr>
          <a:lstStyle/>
          <a:p>
            <a:r>
              <a:rPr lang="en-US" dirty="0"/>
              <a:t>COVID-19 Guidance 	</a:t>
            </a:r>
            <a:r>
              <a:rPr lang="en-US" sz="2700" dirty="0"/>
              <a:t> 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38538" y="1217110"/>
            <a:ext cx="8905461" cy="5640890"/>
          </a:xfrm>
        </p:spPr>
        <p:txBody>
          <a:bodyPr>
            <a:noAutofit/>
          </a:bodyPr>
          <a:lstStyle/>
          <a:p>
            <a:pPr marL="0" indent="0">
              <a:spcBef>
                <a:spcPts val="0"/>
              </a:spcBef>
              <a:spcAft>
                <a:spcPts val="450"/>
              </a:spcAft>
              <a:buNone/>
            </a:pPr>
            <a:r>
              <a:rPr lang="en-US" sz="1800" u="sng" dirty="0"/>
              <a:t>Suppressing the Spread of the Hazard Using Face Coverings</a:t>
            </a:r>
          </a:p>
          <a:p>
            <a:pPr marL="0" indent="0">
              <a:spcBef>
                <a:spcPts val="0"/>
              </a:spcBef>
              <a:spcAft>
                <a:spcPts val="450"/>
              </a:spcAft>
              <a:buNone/>
            </a:pPr>
            <a:r>
              <a:rPr lang="en-US" sz="1800" dirty="0"/>
              <a:t>Provide all workers with face coverings, unless their work task requires a respirator</a:t>
            </a:r>
          </a:p>
          <a:p>
            <a:pPr>
              <a:spcBef>
                <a:spcPts val="0"/>
              </a:spcBef>
              <a:spcAft>
                <a:spcPts val="450"/>
              </a:spcAft>
            </a:pPr>
            <a:r>
              <a:rPr lang="en-US" sz="1700" b="1" dirty="0"/>
              <a:t>Face coverings </a:t>
            </a:r>
            <a:r>
              <a:rPr lang="en-US" sz="1700" dirty="0"/>
              <a:t>-at least two layers, tightly woven breathable fabric e.g. cotton, no exhalation valves, fit snugly over the nose, mouth, and chin</a:t>
            </a:r>
          </a:p>
          <a:p>
            <a:pPr>
              <a:spcBef>
                <a:spcPts val="0"/>
              </a:spcBef>
              <a:spcAft>
                <a:spcPts val="450"/>
              </a:spcAft>
            </a:pPr>
            <a:r>
              <a:rPr lang="en-US" sz="1700" dirty="0"/>
              <a:t>Provide face coverings to workers at </a:t>
            </a:r>
            <a:r>
              <a:rPr lang="en-US" sz="1700" b="1" dirty="0"/>
              <a:t>no cost</a:t>
            </a:r>
            <a:endParaRPr lang="en-US" sz="1700" dirty="0"/>
          </a:p>
          <a:p>
            <a:pPr>
              <a:spcBef>
                <a:spcPts val="0"/>
              </a:spcBef>
              <a:spcAft>
                <a:spcPts val="450"/>
              </a:spcAft>
            </a:pPr>
            <a:r>
              <a:rPr lang="en-US" sz="1700" dirty="0"/>
              <a:t>Discuss </a:t>
            </a:r>
            <a:r>
              <a:rPr lang="en-US" sz="1700" b="1" dirty="0"/>
              <a:t>"reasonable accommodation" for workers with disabilities </a:t>
            </a:r>
            <a:r>
              <a:rPr lang="en-US" sz="1700" dirty="0"/>
              <a:t>unable or having difficulty wearing masks</a:t>
            </a:r>
          </a:p>
          <a:p>
            <a:pPr>
              <a:spcBef>
                <a:spcPts val="0"/>
              </a:spcBef>
              <a:spcAft>
                <a:spcPts val="450"/>
              </a:spcAft>
            </a:pPr>
            <a:r>
              <a:rPr lang="en-US" sz="1700" dirty="0"/>
              <a:t>Consider masks with clear mouth coverings for </a:t>
            </a:r>
            <a:r>
              <a:rPr lang="en-US" sz="1700" b="1" dirty="0"/>
              <a:t>deaf /have hearing deficits </a:t>
            </a:r>
            <a:r>
              <a:rPr lang="en-US" sz="1700" dirty="0"/>
              <a:t>employees</a:t>
            </a:r>
          </a:p>
          <a:p>
            <a:pPr>
              <a:spcBef>
                <a:spcPts val="0"/>
              </a:spcBef>
              <a:spcAft>
                <a:spcPts val="450"/>
              </a:spcAft>
            </a:pPr>
            <a:r>
              <a:rPr lang="en-US" sz="1700" dirty="0"/>
              <a:t>Require </a:t>
            </a:r>
            <a:r>
              <a:rPr lang="en-US" sz="1700" b="1" dirty="0"/>
              <a:t>anyone </a:t>
            </a:r>
            <a:r>
              <a:rPr lang="en-US" sz="1700" dirty="0"/>
              <a:t>at the workplace to wear a face covering - unless age &lt;2;  eating/drinking</a:t>
            </a:r>
          </a:p>
          <a:p>
            <a:pPr>
              <a:spcBef>
                <a:spcPts val="0"/>
              </a:spcBef>
              <a:spcAft>
                <a:spcPts val="450"/>
              </a:spcAft>
            </a:pPr>
            <a:r>
              <a:rPr lang="en-US" sz="1700" dirty="0"/>
              <a:t>Face covering </a:t>
            </a:r>
            <a:r>
              <a:rPr lang="en-US" sz="1700" b="1" dirty="0"/>
              <a:t>does not eliminate the need for physical distancing  </a:t>
            </a:r>
            <a:r>
              <a:rPr lang="en-US" sz="1700" dirty="0"/>
              <a:t>at least 6 feet apart</a:t>
            </a:r>
          </a:p>
          <a:p>
            <a:pPr>
              <a:spcBef>
                <a:spcPts val="0"/>
              </a:spcBef>
              <a:spcAft>
                <a:spcPts val="450"/>
              </a:spcAft>
            </a:pPr>
            <a:r>
              <a:rPr lang="en-US" sz="1700" dirty="0"/>
              <a:t>Where face coverings become </a:t>
            </a:r>
            <a:r>
              <a:rPr lang="en-US" sz="1700" b="1" dirty="0"/>
              <a:t>wet and soiled</a:t>
            </a:r>
            <a:r>
              <a:rPr lang="en-US" sz="1700" dirty="0"/>
              <a:t>, provide replacements daily or more often</a:t>
            </a:r>
          </a:p>
          <a:p>
            <a:pPr>
              <a:spcBef>
                <a:spcPts val="0"/>
              </a:spcBef>
              <a:spcAft>
                <a:spcPts val="450"/>
              </a:spcAft>
            </a:pPr>
            <a:r>
              <a:rPr lang="en-US" sz="1700" b="1" dirty="0"/>
              <a:t>Face shields </a:t>
            </a:r>
            <a:r>
              <a:rPr lang="en-US" sz="1700" dirty="0"/>
              <a:t>may be provided with face coverings to protect them from getting wet and soiled, but </a:t>
            </a:r>
            <a:r>
              <a:rPr lang="en-US" sz="1700" b="1" dirty="0"/>
              <a:t>do not provide protection by themselves</a:t>
            </a:r>
          </a:p>
          <a:p>
            <a:pPr marL="0" indent="0">
              <a:spcBef>
                <a:spcPts val="0"/>
              </a:spcBef>
              <a:spcAft>
                <a:spcPts val="450"/>
              </a:spcAft>
              <a:buNone/>
            </a:pPr>
            <a:r>
              <a:rPr lang="en-US" sz="1800" dirty="0"/>
              <a:t>Where face coverings increase </a:t>
            </a:r>
            <a:r>
              <a:rPr lang="en-US" sz="1800" b="1" dirty="0"/>
              <a:t>the risk </a:t>
            </a:r>
            <a:r>
              <a:rPr lang="en-US" sz="1800" dirty="0"/>
              <a:t>of heat-related illness or cause safety concerns due to introduction of a hazard (e.g. straps getting caught in machinery) consult with an  occupational safety and health professional</a:t>
            </a:r>
          </a:p>
        </p:txBody>
      </p:sp>
    </p:spTree>
    <p:extLst>
      <p:ext uri="{BB962C8B-B14F-4D97-AF65-F5344CB8AC3E}">
        <p14:creationId xmlns:p14="http://schemas.microsoft.com/office/powerpoint/2010/main" val="2298914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180472"/>
            <a:ext cx="7886700" cy="994172"/>
          </a:xfrm>
        </p:spPr>
        <p:txBody>
          <a:bodyPr>
            <a:normAutofit/>
          </a:bodyPr>
          <a:lstStyle/>
          <a:p>
            <a:r>
              <a:rPr lang="en-US" dirty="0"/>
              <a:t>COVID-19 Guidance 	</a:t>
            </a:r>
            <a:r>
              <a:rPr lang="en-US" sz="2700" dirty="0"/>
              <a:t> 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928914"/>
            <a:ext cx="8254093" cy="5748614"/>
          </a:xfrm>
        </p:spPr>
        <p:txBody>
          <a:bodyPr>
            <a:noAutofit/>
          </a:bodyPr>
          <a:lstStyle/>
          <a:p>
            <a:pPr marL="0" indent="0">
              <a:spcBef>
                <a:spcPts val="0"/>
              </a:spcBef>
              <a:spcAft>
                <a:spcPts val="450"/>
              </a:spcAft>
              <a:buNone/>
            </a:pPr>
            <a:r>
              <a:rPr lang="en-US" sz="1800" u="sng" dirty="0"/>
              <a:t>Improving Ventilation</a:t>
            </a:r>
            <a:r>
              <a:rPr lang="en-US" sz="1800" dirty="0"/>
              <a:t> (slide 1 of 3)</a:t>
            </a:r>
          </a:p>
          <a:p>
            <a:pPr marL="0" indent="0">
              <a:spcBef>
                <a:spcPts val="0"/>
              </a:spcBef>
              <a:spcAft>
                <a:spcPts val="450"/>
              </a:spcAft>
              <a:buNone/>
            </a:pPr>
            <a:r>
              <a:rPr lang="en-US" sz="1800" dirty="0"/>
              <a:t>The CDC has released guidance about ways to improve ventilation </a:t>
            </a:r>
          </a:p>
          <a:p>
            <a:pPr marL="0" indent="0">
              <a:spcBef>
                <a:spcPts val="0"/>
              </a:spcBef>
              <a:spcAft>
                <a:spcPts val="450"/>
              </a:spcAft>
              <a:buNone/>
            </a:pPr>
            <a:r>
              <a:rPr lang="en-US" sz="1800" dirty="0"/>
              <a:t>Some based on ASHRAE Guidance for Building Operations During the COVID-19 Pandemic</a:t>
            </a:r>
          </a:p>
          <a:p>
            <a:pPr>
              <a:spcBef>
                <a:spcPts val="0"/>
              </a:spcBef>
              <a:spcAft>
                <a:spcPts val="450"/>
              </a:spcAft>
            </a:pPr>
            <a:r>
              <a:rPr lang="en-US" sz="1800" dirty="0"/>
              <a:t>Ensure ventilation systems operate properly and provide acceptable air quality</a:t>
            </a:r>
          </a:p>
          <a:p>
            <a:pPr>
              <a:spcBef>
                <a:spcPts val="0"/>
              </a:spcBef>
              <a:spcAft>
                <a:spcPts val="450"/>
              </a:spcAft>
            </a:pPr>
            <a:r>
              <a:rPr lang="en-US" sz="1800" dirty="0"/>
              <a:t>Increase ventilation rates when possible</a:t>
            </a:r>
          </a:p>
          <a:p>
            <a:pPr>
              <a:spcBef>
                <a:spcPts val="0"/>
              </a:spcBef>
              <a:spcAft>
                <a:spcPts val="450"/>
              </a:spcAft>
            </a:pPr>
            <a:r>
              <a:rPr lang="en-US" sz="1800" dirty="0"/>
              <a:t>If conditions allow, increase fresh outdoor air by opening windows and doors. Do not open windows and doors if a safety or health risk (e.g., risk of falling, triggering asthma symptoms)</a:t>
            </a:r>
          </a:p>
          <a:p>
            <a:pPr>
              <a:spcBef>
                <a:spcPts val="0"/>
              </a:spcBef>
              <a:spcAft>
                <a:spcPts val="450"/>
              </a:spcAft>
            </a:pPr>
            <a:r>
              <a:rPr lang="en-US" sz="1800" dirty="0"/>
              <a:t>Use fans to increase the effectiveness of open windows</a:t>
            </a:r>
          </a:p>
          <a:p>
            <a:pPr lvl="1">
              <a:spcBef>
                <a:spcPts val="0"/>
              </a:spcBef>
              <a:spcAft>
                <a:spcPts val="450"/>
              </a:spcAft>
            </a:pPr>
            <a:r>
              <a:rPr lang="en-US" sz="1600" dirty="0"/>
              <a:t>Avoid placing fans that could cause air to flow directly from one person over another</a:t>
            </a:r>
          </a:p>
          <a:p>
            <a:pPr lvl="1">
              <a:spcBef>
                <a:spcPts val="0"/>
              </a:spcBef>
              <a:spcAft>
                <a:spcPts val="450"/>
              </a:spcAft>
            </a:pPr>
            <a:r>
              <a:rPr lang="en-US" sz="1600" dirty="0"/>
              <a:t>One strategy –place fan safely and securely in a window to exhaust room air to the outdoors. This will help draw fresh air into the room via other open windows and doors without generating strong room air currents.</a:t>
            </a:r>
          </a:p>
          <a:p>
            <a:pPr lvl="1">
              <a:spcBef>
                <a:spcPts val="0"/>
              </a:spcBef>
              <a:spcAft>
                <a:spcPts val="450"/>
              </a:spcAft>
            </a:pPr>
            <a:r>
              <a:rPr lang="en-US" dirty="0"/>
              <a:t>Disable demand-controlled ventilation (DCV).</a:t>
            </a:r>
          </a:p>
          <a:p>
            <a:pPr>
              <a:spcBef>
                <a:spcPts val="0"/>
              </a:spcBef>
              <a:spcAft>
                <a:spcPts val="450"/>
              </a:spcAft>
            </a:pPr>
            <a:r>
              <a:rPr lang="en-US" sz="1800" dirty="0"/>
              <a:t>Reduce or eliminate recirculation - for example by opening outdoor air dampers</a:t>
            </a:r>
          </a:p>
          <a:p>
            <a:pPr lvl="1">
              <a:spcBef>
                <a:spcPts val="0"/>
              </a:spcBef>
              <a:spcAft>
                <a:spcPts val="450"/>
              </a:spcAft>
            </a:pPr>
            <a:r>
              <a:rPr lang="en-US" sz="1500" dirty="0"/>
              <a:t> In mild weather, this will not affect thermal comfort or humidity</a:t>
            </a:r>
          </a:p>
          <a:p>
            <a:pPr lvl="1">
              <a:spcBef>
                <a:spcPts val="0"/>
              </a:spcBef>
              <a:spcAft>
                <a:spcPts val="450"/>
              </a:spcAft>
            </a:pPr>
            <a:r>
              <a:rPr lang="en-US" sz="1500" dirty="0"/>
              <a:t> This may be difficult in cold or hot weather</a:t>
            </a:r>
          </a:p>
        </p:txBody>
      </p:sp>
    </p:spTree>
    <p:extLst>
      <p:ext uri="{BB962C8B-B14F-4D97-AF65-F5344CB8AC3E}">
        <p14:creationId xmlns:p14="http://schemas.microsoft.com/office/powerpoint/2010/main" val="10073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fontScale="92500" lnSpcReduction="10000"/>
          </a:bodyPr>
          <a:lstStyle/>
          <a:p>
            <a:pPr marL="428625" indent="-428625">
              <a:buAutoNum type="romanUcPeriod"/>
            </a:pPr>
            <a:r>
              <a:rPr lang="en-US" u="sng" dirty="0"/>
              <a:t>Purpose</a:t>
            </a:r>
            <a:endParaRPr lang="en-US" dirty="0"/>
          </a:p>
          <a:p>
            <a:r>
              <a:rPr lang="en-US" dirty="0"/>
              <a:t> Ensure that employees in high-hazard industries are protected from the hazard of contracting SARS-CoV-2 (severe acute respiratory syndrome coronavirus 2)</a:t>
            </a:r>
          </a:p>
          <a:p>
            <a:r>
              <a:rPr lang="en-US" dirty="0"/>
              <a:t> Targets establishments that have workers with increased potential exposure to this hazard, and that puts the largest number of workers at serious risk  </a:t>
            </a:r>
          </a:p>
          <a:p>
            <a:r>
              <a:rPr lang="en-US" dirty="0"/>
              <a:t>Ensure that workers are protected from retaliation</a:t>
            </a:r>
          </a:p>
          <a:p>
            <a:pPr lvl="1"/>
            <a:r>
              <a:rPr lang="en-US" dirty="0"/>
              <a:t>preventing retaliation where possible </a:t>
            </a:r>
          </a:p>
          <a:p>
            <a:pPr lvl="1"/>
            <a:r>
              <a:rPr lang="en-US" dirty="0"/>
              <a:t>distributing anti-retaliation information</a:t>
            </a:r>
          </a:p>
          <a:p>
            <a:pPr lvl="1"/>
            <a:r>
              <a:rPr lang="en-US" dirty="0"/>
              <a:t>promptly referring allegations of retaliation to the Whistleblower Protection Program</a:t>
            </a:r>
          </a:p>
          <a:p>
            <a:pPr marL="0" indent="0">
              <a:buNone/>
            </a:pPr>
            <a:endParaRPr lang="en-US" dirty="0"/>
          </a:p>
        </p:txBody>
      </p:sp>
    </p:spTree>
    <p:extLst>
      <p:ext uri="{BB962C8B-B14F-4D97-AF65-F5344CB8AC3E}">
        <p14:creationId xmlns:p14="http://schemas.microsoft.com/office/powerpoint/2010/main" val="1320952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89528" y="217799"/>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986970"/>
            <a:ext cx="8008454" cy="5871029"/>
          </a:xfrm>
        </p:spPr>
        <p:txBody>
          <a:bodyPr>
            <a:noAutofit/>
          </a:bodyPr>
          <a:lstStyle/>
          <a:p>
            <a:pPr marL="0" indent="0">
              <a:spcBef>
                <a:spcPts val="0"/>
              </a:spcBef>
              <a:spcAft>
                <a:spcPts val="450"/>
              </a:spcAft>
              <a:buNone/>
            </a:pPr>
            <a:r>
              <a:rPr lang="en-US" sz="1800" u="sng" dirty="0"/>
              <a:t>Improving Ventilation</a:t>
            </a:r>
            <a:r>
              <a:rPr lang="en-US" sz="1800" dirty="0"/>
              <a:t> (slide 2 of 3)</a:t>
            </a:r>
          </a:p>
          <a:p>
            <a:pPr>
              <a:spcBef>
                <a:spcPts val="0"/>
              </a:spcBef>
              <a:spcAft>
                <a:spcPts val="450"/>
              </a:spcAft>
            </a:pPr>
            <a:r>
              <a:rPr lang="en-US" sz="1800" dirty="0"/>
              <a:t>Improve central air filtration to the MERV-13 (the grade of filter recommended by ASHRAE) or the highest compatible with the filter rack, and seal edges of the filter to limit bypass</a:t>
            </a:r>
          </a:p>
          <a:p>
            <a:pPr>
              <a:spcBef>
                <a:spcPts val="0"/>
              </a:spcBef>
              <a:spcAft>
                <a:spcPts val="450"/>
              </a:spcAft>
            </a:pPr>
            <a:r>
              <a:rPr lang="en-US" sz="1800" dirty="0"/>
              <a:t>Check filters to ensure they are within service life and appropriately installed</a:t>
            </a:r>
          </a:p>
          <a:p>
            <a:pPr>
              <a:spcBef>
                <a:spcPts val="0"/>
              </a:spcBef>
              <a:spcAft>
                <a:spcPts val="450"/>
              </a:spcAft>
            </a:pPr>
            <a:r>
              <a:rPr lang="en-US" sz="1800" dirty="0"/>
              <a:t>Keep systems running longer hours, 24/7 if possible, to enhance air exchanges</a:t>
            </a:r>
          </a:p>
          <a:p>
            <a:pPr>
              <a:spcBef>
                <a:spcPts val="0"/>
              </a:spcBef>
              <a:spcAft>
                <a:spcPts val="450"/>
              </a:spcAft>
            </a:pPr>
            <a:r>
              <a:rPr lang="en-US" sz="1800" dirty="0"/>
              <a:t>Ensure restroom exhaust fans are functional and operating at full capacity</a:t>
            </a:r>
          </a:p>
          <a:p>
            <a:pPr>
              <a:spcBef>
                <a:spcPts val="0"/>
              </a:spcBef>
              <a:spcAft>
                <a:spcPts val="450"/>
              </a:spcAft>
            </a:pPr>
            <a:r>
              <a:rPr lang="en-US" sz="1800" dirty="0"/>
              <a:t>Inspect and maintain local exhaust ventilation in areas such as kitchens/ cooking areas</a:t>
            </a:r>
          </a:p>
          <a:p>
            <a:pPr>
              <a:spcBef>
                <a:spcPts val="0"/>
              </a:spcBef>
              <a:spcAft>
                <a:spcPts val="450"/>
              </a:spcAft>
            </a:pPr>
            <a:r>
              <a:rPr lang="en-US" sz="1800" dirty="0"/>
              <a:t>Use portable high-efficiency particulate air (HEPA) fan/filtration systems to enhance air cleaning (especially in higher-risk areas such as a nurse's office, etc.)</a:t>
            </a:r>
          </a:p>
          <a:p>
            <a:pPr>
              <a:spcBef>
                <a:spcPts val="0"/>
              </a:spcBef>
              <a:spcAft>
                <a:spcPts val="450"/>
              </a:spcAft>
            </a:pPr>
            <a:r>
              <a:rPr lang="en-US" sz="1800" dirty="0"/>
              <a:t>Generate clean-to-less-clean air movement by re-evaluating the positioning of supply and exhaust air diffusers and/or dampers (especially in higher-risk areas)</a:t>
            </a:r>
          </a:p>
        </p:txBody>
      </p:sp>
    </p:spTree>
    <p:extLst>
      <p:ext uri="{BB962C8B-B14F-4D97-AF65-F5344CB8AC3E}">
        <p14:creationId xmlns:p14="http://schemas.microsoft.com/office/powerpoint/2010/main" val="54294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86708" y="624199"/>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1" y="1886857"/>
            <a:ext cx="8008454" cy="4971142"/>
          </a:xfrm>
        </p:spPr>
        <p:txBody>
          <a:bodyPr>
            <a:noAutofit/>
          </a:bodyPr>
          <a:lstStyle/>
          <a:p>
            <a:pPr marL="0" indent="0">
              <a:spcBef>
                <a:spcPts val="0"/>
              </a:spcBef>
              <a:spcAft>
                <a:spcPts val="450"/>
              </a:spcAft>
              <a:buNone/>
            </a:pPr>
            <a:r>
              <a:rPr lang="en-US" sz="1800" u="sng" dirty="0"/>
              <a:t>Improving Ventilation</a:t>
            </a:r>
            <a:r>
              <a:rPr lang="en-US" sz="1800" dirty="0"/>
              <a:t> (slide 3 of 3)</a:t>
            </a:r>
          </a:p>
          <a:p>
            <a:pPr>
              <a:spcBef>
                <a:spcPts val="0"/>
              </a:spcBef>
              <a:spcAft>
                <a:spcPts val="450"/>
              </a:spcAft>
            </a:pPr>
            <a:r>
              <a:rPr lang="en-US" sz="1800" dirty="0"/>
              <a:t>Consider using ultraviolet germicidal irradiation (UVGI) to help inactivate virus</a:t>
            </a:r>
          </a:p>
          <a:p>
            <a:pPr lvl="1">
              <a:spcBef>
                <a:spcPts val="0"/>
              </a:spcBef>
              <a:spcAft>
                <a:spcPts val="450"/>
              </a:spcAft>
            </a:pPr>
            <a:r>
              <a:rPr lang="en-US" sz="1600" dirty="0"/>
              <a:t>Upper-room UVGI systems can be used to provide air cleaning within occupied spaces </a:t>
            </a:r>
          </a:p>
          <a:p>
            <a:pPr lvl="1">
              <a:spcBef>
                <a:spcPts val="0"/>
              </a:spcBef>
              <a:spcAft>
                <a:spcPts val="450"/>
              </a:spcAft>
            </a:pPr>
            <a:r>
              <a:rPr lang="en-US" sz="1600" dirty="0"/>
              <a:t>In-Duct UVGI systems can help enhance air cleaning inside central ventilation systems</a:t>
            </a:r>
          </a:p>
          <a:p>
            <a:pPr>
              <a:spcBef>
                <a:spcPts val="0"/>
              </a:spcBef>
              <a:spcAft>
                <a:spcPts val="450"/>
              </a:spcAft>
            </a:pPr>
            <a:r>
              <a:rPr lang="en-US" sz="1800" dirty="0"/>
              <a:t>If ventilation cannot be increased, reduce occupancy level in the building. This increases the effective dilution ventilation per person</a:t>
            </a:r>
            <a:endParaRPr lang="en-US" sz="1600" dirty="0"/>
          </a:p>
        </p:txBody>
      </p:sp>
    </p:spTree>
    <p:extLst>
      <p:ext uri="{BB962C8B-B14F-4D97-AF65-F5344CB8AC3E}">
        <p14:creationId xmlns:p14="http://schemas.microsoft.com/office/powerpoint/2010/main" val="3990134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261153"/>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98174" y="1505491"/>
            <a:ext cx="8845826" cy="4423491"/>
          </a:xfrm>
        </p:spPr>
        <p:txBody>
          <a:bodyPr>
            <a:noAutofit/>
          </a:bodyPr>
          <a:lstStyle/>
          <a:p>
            <a:pPr marL="0" indent="0">
              <a:spcBef>
                <a:spcPts val="0"/>
              </a:spcBef>
              <a:spcAft>
                <a:spcPts val="450"/>
              </a:spcAft>
              <a:buNone/>
            </a:pPr>
            <a:r>
              <a:rPr lang="en-US" sz="1600" u="sng" dirty="0"/>
              <a:t>Use Personal Protective Equipment When Necessary</a:t>
            </a:r>
          </a:p>
          <a:p>
            <a:pPr marL="0" indent="0">
              <a:spcBef>
                <a:spcPts val="0"/>
              </a:spcBef>
              <a:spcAft>
                <a:spcPts val="450"/>
              </a:spcAft>
              <a:buNone/>
            </a:pPr>
            <a:r>
              <a:rPr lang="en-US" sz="1600" b="1" dirty="0"/>
              <a:t>Provide all necessary PPE </a:t>
            </a:r>
            <a:r>
              <a:rPr lang="en-US" sz="1600" dirty="0"/>
              <a:t>to workers at no cost</a:t>
            </a:r>
          </a:p>
          <a:p>
            <a:pPr>
              <a:spcBef>
                <a:spcPts val="0"/>
              </a:spcBef>
              <a:spcAft>
                <a:spcPts val="450"/>
              </a:spcAft>
            </a:pPr>
            <a:r>
              <a:rPr lang="en-US" sz="1500" dirty="0"/>
              <a:t>respirators (N95 filtering facepiece respirators or better, including                                              elastomeric respirators, without exhalation valves or vents)</a:t>
            </a:r>
          </a:p>
          <a:p>
            <a:pPr>
              <a:spcBef>
                <a:spcPts val="0"/>
              </a:spcBef>
              <a:spcAft>
                <a:spcPts val="450"/>
              </a:spcAft>
            </a:pPr>
            <a:r>
              <a:rPr lang="en-US" sz="1500" dirty="0"/>
              <a:t>face shields</a:t>
            </a:r>
          </a:p>
          <a:p>
            <a:pPr>
              <a:spcBef>
                <a:spcPts val="0"/>
              </a:spcBef>
              <a:spcAft>
                <a:spcPts val="450"/>
              </a:spcAft>
            </a:pPr>
            <a:r>
              <a:rPr lang="en-US" sz="1500" dirty="0"/>
              <a:t>protective gowns</a:t>
            </a:r>
          </a:p>
          <a:p>
            <a:pPr>
              <a:spcBef>
                <a:spcPts val="0"/>
              </a:spcBef>
              <a:spcAft>
                <a:spcPts val="450"/>
              </a:spcAft>
            </a:pPr>
            <a:r>
              <a:rPr lang="en-US" sz="1500" dirty="0"/>
              <a:t>gloves</a:t>
            </a:r>
          </a:p>
          <a:p>
            <a:pPr marL="0" indent="0">
              <a:spcBef>
                <a:spcPts val="0"/>
              </a:spcBef>
              <a:spcAft>
                <a:spcPts val="450"/>
              </a:spcAft>
              <a:buNone/>
            </a:pPr>
            <a:r>
              <a:rPr lang="en-US" sz="1600" dirty="0"/>
              <a:t>Provide </a:t>
            </a:r>
            <a:r>
              <a:rPr lang="en-US" sz="1600" b="1" dirty="0"/>
              <a:t>PPE in accordance with relevant OSHA standards </a:t>
            </a:r>
            <a:r>
              <a:rPr lang="en-US" sz="1600" dirty="0"/>
              <a:t>and industry-specific guidance</a:t>
            </a:r>
            <a:r>
              <a:rPr lang="en-US" sz="1500" dirty="0"/>
              <a:t>. </a:t>
            </a:r>
          </a:p>
          <a:p>
            <a:pPr marL="0" indent="0">
              <a:spcBef>
                <a:spcPts val="0"/>
              </a:spcBef>
              <a:spcAft>
                <a:spcPts val="450"/>
              </a:spcAft>
              <a:buNone/>
            </a:pPr>
            <a:r>
              <a:rPr lang="en-US" sz="1500" dirty="0"/>
              <a:t>See applicable standards in 29 CFR 1910, Subpart I (e.g., 1910.132 and 133). See additional information on PPE flexibilities and prioritization in the Personal Protective Equipment Considerations section within the Interim Guidance for U.S. Workers and Employers of Workers with Potential Occupational Exposures to SARS-CoV-2.</a:t>
            </a:r>
          </a:p>
          <a:p>
            <a:pPr marL="0" indent="0">
              <a:spcBef>
                <a:spcPts val="0"/>
              </a:spcBef>
              <a:spcAft>
                <a:spcPts val="450"/>
              </a:spcAft>
              <a:buNone/>
            </a:pPr>
            <a:r>
              <a:rPr lang="en-US" sz="1600" dirty="0"/>
              <a:t>There are times when PPE not required under OSHA standards, but some workers may have a legal right to PPE as a </a:t>
            </a:r>
            <a:r>
              <a:rPr lang="en-US" sz="1600" b="1" dirty="0"/>
              <a:t>"reasonable accommodation" under the Americans with Disabilities Act</a:t>
            </a:r>
          </a:p>
          <a:p>
            <a:pPr marL="0" indent="0">
              <a:spcBef>
                <a:spcPts val="0"/>
              </a:spcBef>
              <a:spcAft>
                <a:spcPts val="450"/>
              </a:spcAft>
              <a:buNone/>
            </a:pPr>
            <a:r>
              <a:rPr lang="en-US" sz="1600" dirty="0"/>
              <a:t>Other workers may want to use PPE if they are still concerned about their personal safety</a:t>
            </a:r>
          </a:p>
          <a:p>
            <a:pPr>
              <a:spcBef>
                <a:spcPts val="0"/>
              </a:spcBef>
              <a:spcAft>
                <a:spcPts val="450"/>
              </a:spcAft>
            </a:pPr>
            <a:r>
              <a:rPr lang="en-US" sz="1500" dirty="0"/>
              <a:t> Encourage and support </a:t>
            </a:r>
            <a:r>
              <a:rPr lang="en-US" sz="1500" b="1" dirty="0"/>
              <a:t>voluntary</a:t>
            </a:r>
            <a:r>
              <a:rPr lang="en-US" sz="1500" dirty="0"/>
              <a:t> use of PPE in these circumstances</a:t>
            </a:r>
            <a:endParaRPr lang="en-US" sz="1200" dirty="0"/>
          </a:p>
        </p:txBody>
      </p:sp>
      <p:pic>
        <p:nvPicPr>
          <p:cNvPr id="2" name="Picture 1">
            <a:extLst>
              <a:ext uri="{FF2B5EF4-FFF2-40B4-BE49-F238E27FC236}">
                <a16:creationId xmlns:a16="http://schemas.microsoft.com/office/drawing/2014/main" id="{366B9784-FFD9-4A27-BA23-C71DB243AE78}"/>
              </a:ext>
            </a:extLst>
          </p:cNvPr>
          <p:cNvPicPr>
            <a:picLocks noChangeAspect="1"/>
          </p:cNvPicPr>
          <p:nvPr/>
        </p:nvPicPr>
        <p:blipFill>
          <a:blip r:embed="rId2"/>
          <a:stretch>
            <a:fillRect/>
          </a:stretch>
        </p:blipFill>
        <p:spPr>
          <a:xfrm>
            <a:off x="6202845" y="1179184"/>
            <a:ext cx="2094103" cy="1961580"/>
          </a:xfrm>
          <a:prstGeom prst="rect">
            <a:avLst/>
          </a:prstGeom>
        </p:spPr>
      </p:pic>
    </p:spTree>
    <p:extLst>
      <p:ext uri="{BB962C8B-B14F-4D97-AF65-F5344CB8AC3E}">
        <p14:creationId xmlns:p14="http://schemas.microsoft.com/office/powerpoint/2010/main" val="4111012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870942"/>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98174" y="1632503"/>
            <a:ext cx="8845826" cy="4046314"/>
          </a:xfrm>
        </p:spPr>
        <p:txBody>
          <a:bodyPr>
            <a:noAutofit/>
          </a:bodyPr>
          <a:lstStyle/>
          <a:p>
            <a:pPr marL="0" indent="0">
              <a:spcBef>
                <a:spcPts val="0"/>
              </a:spcBef>
              <a:spcAft>
                <a:spcPts val="450"/>
              </a:spcAft>
              <a:buNone/>
            </a:pPr>
            <a:r>
              <a:rPr lang="en-US" sz="1800" u="sng" dirty="0"/>
              <a:t>Respirators</a:t>
            </a:r>
          </a:p>
          <a:p>
            <a:pPr marL="0" indent="0">
              <a:spcBef>
                <a:spcPts val="0"/>
              </a:spcBef>
              <a:spcAft>
                <a:spcPts val="450"/>
              </a:spcAft>
              <a:buNone/>
            </a:pPr>
            <a:r>
              <a:rPr lang="en-US" sz="1800" dirty="0"/>
              <a:t>Respirators, if necessary, must be provided and used in compliance with 29 CFR 1910.134 </a:t>
            </a:r>
          </a:p>
          <a:p>
            <a:pPr>
              <a:spcBef>
                <a:spcPts val="0"/>
              </a:spcBef>
              <a:spcAft>
                <a:spcPts val="450"/>
              </a:spcAft>
            </a:pPr>
            <a:r>
              <a:rPr lang="en-US" sz="1800" dirty="0"/>
              <a:t>written program</a:t>
            </a:r>
          </a:p>
          <a:p>
            <a:pPr>
              <a:spcBef>
                <a:spcPts val="0"/>
              </a:spcBef>
              <a:spcAft>
                <a:spcPts val="450"/>
              </a:spcAft>
            </a:pPr>
            <a:r>
              <a:rPr lang="en-US" sz="1800" dirty="0"/>
              <a:t>medical determination</a:t>
            </a:r>
          </a:p>
          <a:p>
            <a:pPr>
              <a:spcBef>
                <a:spcPts val="0"/>
              </a:spcBef>
              <a:spcAft>
                <a:spcPts val="450"/>
              </a:spcAft>
            </a:pPr>
            <a:r>
              <a:rPr lang="en-US" sz="1800" dirty="0"/>
              <a:t>fit testing</a:t>
            </a:r>
          </a:p>
          <a:p>
            <a:pPr>
              <a:spcBef>
                <a:spcPts val="0"/>
              </a:spcBef>
              <a:spcAft>
                <a:spcPts val="450"/>
              </a:spcAft>
            </a:pPr>
            <a:r>
              <a:rPr lang="en-US" sz="1800" dirty="0"/>
              <a:t>training on proper use and care</a:t>
            </a:r>
          </a:p>
          <a:p>
            <a:pPr>
              <a:spcBef>
                <a:spcPts val="0"/>
              </a:spcBef>
              <a:spcAft>
                <a:spcPts val="450"/>
              </a:spcAft>
            </a:pPr>
            <a:r>
              <a:rPr lang="en-US" sz="1800" dirty="0"/>
              <a:t>includes certain provisions for voluntary use when workers supply their own respirators</a:t>
            </a:r>
          </a:p>
          <a:p>
            <a:pPr marL="0" indent="0">
              <a:spcBef>
                <a:spcPts val="0"/>
              </a:spcBef>
              <a:spcAft>
                <a:spcPts val="450"/>
              </a:spcAft>
              <a:buNone/>
            </a:pPr>
            <a:r>
              <a:rPr lang="en-US" sz="1800" dirty="0"/>
              <a:t>See additional information on PPE flexibilities and prioritization in the Personal Protective Equipment Considerations section within the Interim Guidance for U.S. Workers and Employers of Workers with Potential Occupational Exposures</a:t>
            </a:r>
          </a:p>
        </p:txBody>
      </p:sp>
      <p:pic>
        <p:nvPicPr>
          <p:cNvPr id="2" name="Picture 1">
            <a:extLst>
              <a:ext uri="{FF2B5EF4-FFF2-40B4-BE49-F238E27FC236}">
                <a16:creationId xmlns:a16="http://schemas.microsoft.com/office/drawing/2014/main" id="{8BED4BF0-8194-4505-B033-48169A7DFCE4}"/>
              </a:ext>
            </a:extLst>
          </p:cNvPr>
          <p:cNvPicPr>
            <a:picLocks noChangeAspect="1"/>
          </p:cNvPicPr>
          <p:nvPr/>
        </p:nvPicPr>
        <p:blipFill rotWithShape="1">
          <a:blip r:embed="rId2"/>
          <a:srcRect l="4286" t="19260" r="3828" b="27196"/>
          <a:stretch/>
        </p:blipFill>
        <p:spPr>
          <a:xfrm>
            <a:off x="3960059" y="2322286"/>
            <a:ext cx="2135941" cy="1344252"/>
          </a:xfrm>
          <a:prstGeom prst="rect">
            <a:avLst/>
          </a:prstGeom>
        </p:spPr>
      </p:pic>
    </p:spTree>
    <p:extLst>
      <p:ext uri="{BB962C8B-B14F-4D97-AF65-F5344CB8AC3E}">
        <p14:creationId xmlns:p14="http://schemas.microsoft.com/office/powerpoint/2010/main" val="427873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870942"/>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412474" y="1865114"/>
            <a:ext cx="8597348" cy="4622772"/>
          </a:xfrm>
        </p:spPr>
        <p:txBody>
          <a:bodyPr>
            <a:noAutofit/>
          </a:bodyPr>
          <a:lstStyle/>
          <a:p>
            <a:pPr marL="0" indent="0">
              <a:spcBef>
                <a:spcPts val="0"/>
              </a:spcBef>
              <a:spcAft>
                <a:spcPts val="450"/>
              </a:spcAft>
              <a:buNone/>
            </a:pPr>
            <a:r>
              <a:rPr lang="en-US" sz="2800" u="sng" dirty="0"/>
              <a:t>Provide supplies</a:t>
            </a:r>
          </a:p>
          <a:p>
            <a:pPr marL="0" indent="0">
              <a:spcBef>
                <a:spcPts val="0"/>
              </a:spcBef>
              <a:spcAft>
                <a:spcPts val="450"/>
              </a:spcAft>
              <a:buNone/>
            </a:pPr>
            <a:r>
              <a:rPr lang="en-US" sz="2800" dirty="0"/>
              <a:t>Ensure that workers, customers, and visitors have supplies to clean their hands frequently and cover their coughs and sneezes:</a:t>
            </a:r>
          </a:p>
          <a:p>
            <a:pPr>
              <a:spcBef>
                <a:spcPts val="0"/>
              </a:spcBef>
              <a:spcAft>
                <a:spcPts val="450"/>
              </a:spcAft>
            </a:pPr>
            <a:r>
              <a:rPr lang="en-US" sz="2800" dirty="0"/>
              <a:t>tissues and no-touch trash cans.</a:t>
            </a:r>
          </a:p>
          <a:p>
            <a:pPr>
              <a:spcBef>
                <a:spcPts val="0"/>
              </a:spcBef>
              <a:spcAft>
                <a:spcPts val="450"/>
              </a:spcAft>
            </a:pPr>
            <a:r>
              <a:rPr lang="en-US" sz="2800" dirty="0"/>
              <a:t>soap and warm or tepid water</a:t>
            </a:r>
          </a:p>
          <a:p>
            <a:pPr lvl="1">
              <a:spcBef>
                <a:spcPts val="0"/>
              </a:spcBef>
              <a:spcAft>
                <a:spcPts val="450"/>
              </a:spcAft>
            </a:pPr>
            <a:r>
              <a:rPr lang="en-US" sz="1600" dirty="0"/>
              <a:t>If no soap and water, use alcohol-based hand sanitizer - at least 60% ethanol or 70% isopropanol. </a:t>
            </a:r>
          </a:p>
          <a:p>
            <a:pPr lvl="1">
              <a:spcBef>
                <a:spcPts val="0"/>
              </a:spcBef>
              <a:spcAft>
                <a:spcPts val="450"/>
              </a:spcAft>
            </a:pPr>
            <a:r>
              <a:rPr lang="en-US" sz="1600" dirty="0"/>
              <a:t>Follow safe handling and storage requirements for flammable sanitizer.</a:t>
            </a:r>
          </a:p>
          <a:p>
            <a:pPr>
              <a:spcBef>
                <a:spcPts val="0"/>
              </a:spcBef>
              <a:spcAft>
                <a:spcPts val="450"/>
              </a:spcAft>
            </a:pPr>
            <a:r>
              <a:rPr lang="en-US" sz="2800" dirty="0"/>
              <a:t>touchless hand sanitizer stations in multiple locations</a:t>
            </a:r>
          </a:p>
        </p:txBody>
      </p:sp>
      <p:pic>
        <p:nvPicPr>
          <p:cNvPr id="2" name="Picture 1">
            <a:extLst>
              <a:ext uri="{FF2B5EF4-FFF2-40B4-BE49-F238E27FC236}">
                <a16:creationId xmlns:a16="http://schemas.microsoft.com/office/drawing/2014/main" id="{6AE7ABD7-7B58-44B4-AF79-C09BAECBF217}"/>
              </a:ext>
            </a:extLst>
          </p:cNvPr>
          <p:cNvPicPr>
            <a:picLocks noChangeAspect="1"/>
          </p:cNvPicPr>
          <p:nvPr/>
        </p:nvPicPr>
        <p:blipFill>
          <a:blip r:embed="rId2"/>
          <a:stretch>
            <a:fillRect/>
          </a:stretch>
        </p:blipFill>
        <p:spPr>
          <a:xfrm>
            <a:off x="5710494" y="3340557"/>
            <a:ext cx="1386873" cy="1386873"/>
          </a:xfrm>
          <a:prstGeom prst="rect">
            <a:avLst/>
          </a:prstGeom>
        </p:spPr>
      </p:pic>
    </p:spTree>
    <p:extLst>
      <p:ext uri="{BB962C8B-B14F-4D97-AF65-F5344CB8AC3E}">
        <p14:creationId xmlns:p14="http://schemas.microsoft.com/office/powerpoint/2010/main" val="2103299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870942"/>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412474" y="1616765"/>
            <a:ext cx="8597348" cy="4871121"/>
          </a:xfrm>
        </p:spPr>
        <p:txBody>
          <a:bodyPr>
            <a:noAutofit/>
          </a:bodyPr>
          <a:lstStyle/>
          <a:p>
            <a:pPr marL="0" indent="0">
              <a:spcBef>
                <a:spcPts val="0"/>
              </a:spcBef>
              <a:spcAft>
                <a:spcPts val="450"/>
              </a:spcAft>
              <a:buNone/>
            </a:pPr>
            <a:r>
              <a:rPr lang="en-US" sz="2400" u="sng" dirty="0"/>
              <a:t>Provide time to wash hands often </a:t>
            </a:r>
          </a:p>
          <a:p>
            <a:pPr>
              <a:spcBef>
                <a:spcPts val="0"/>
              </a:spcBef>
              <a:spcAft>
                <a:spcPts val="450"/>
              </a:spcAft>
            </a:pPr>
            <a:r>
              <a:rPr lang="en-US" sz="2400" dirty="0"/>
              <a:t>Inform workers  if hands are visibly dirty, soap and water is preferable to hand sanitizer. </a:t>
            </a:r>
          </a:p>
          <a:p>
            <a:pPr>
              <a:spcBef>
                <a:spcPts val="0"/>
              </a:spcBef>
              <a:spcAft>
                <a:spcPts val="450"/>
              </a:spcAft>
            </a:pPr>
            <a:r>
              <a:rPr lang="en-US" sz="2400" dirty="0"/>
              <a:t>Key times for workers to clean their hands:</a:t>
            </a:r>
          </a:p>
          <a:p>
            <a:pPr lvl="1">
              <a:spcBef>
                <a:spcPts val="0"/>
              </a:spcBef>
              <a:spcAft>
                <a:spcPts val="450"/>
              </a:spcAft>
            </a:pPr>
            <a:r>
              <a:rPr lang="en-US" sz="1400" dirty="0"/>
              <a:t>Before and after work shifts</a:t>
            </a:r>
          </a:p>
          <a:p>
            <a:pPr lvl="1">
              <a:spcBef>
                <a:spcPts val="0"/>
              </a:spcBef>
              <a:spcAft>
                <a:spcPts val="450"/>
              </a:spcAft>
            </a:pPr>
            <a:r>
              <a:rPr lang="en-US" sz="1400" dirty="0"/>
              <a:t>Before and after breaks</a:t>
            </a:r>
          </a:p>
          <a:p>
            <a:pPr lvl="1">
              <a:spcBef>
                <a:spcPts val="0"/>
              </a:spcBef>
              <a:spcAft>
                <a:spcPts val="450"/>
              </a:spcAft>
            </a:pPr>
            <a:r>
              <a:rPr lang="en-US" sz="1400" dirty="0"/>
              <a:t>After blowing their nose, coughing, or sneezing</a:t>
            </a:r>
          </a:p>
          <a:p>
            <a:pPr lvl="1">
              <a:spcBef>
                <a:spcPts val="0"/>
              </a:spcBef>
              <a:spcAft>
                <a:spcPts val="450"/>
              </a:spcAft>
            </a:pPr>
            <a:r>
              <a:rPr lang="en-US" sz="1400" dirty="0"/>
              <a:t>After using the restroom</a:t>
            </a:r>
          </a:p>
          <a:p>
            <a:pPr lvl="1">
              <a:spcBef>
                <a:spcPts val="0"/>
              </a:spcBef>
              <a:spcAft>
                <a:spcPts val="450"/>
              </a:spcAft>
            </a:pPr>
            <a:r>
              <a:rPr lang="en-US" sz="1400" dirty="0"/>
              <a:t>Before and after eating or preparing food</a:t>
            </a:r>
          </a:p>
          <a:p>
            <a:pPr lvl="1">
              <a:spcBef>
                <a:spcPts val="0"/>
              </a:spcBef>
              <a:spcAft>
                <a:spcPts val="450"/>
              </a:spcAft>
            </a:pPr>
            <a:r>
              <a:rPr lang="en-US" sz="1400" dirty="0"/>
              <a:t>After putting on, touching, or removing PPE or face coverings</a:t>
            </a:r>
          </a:p>
          <a:p>
            <a:pPr lvl="1">
              <a:spcBef>
                <a:spcPts val="0"/>
              </a:spcBef>
              <a:spcAft>
                <a:spcPts val="450"/>
              </a:spcAft>
            </a:pPr>
            <a:r>
              <a:rPr lang="en-US" sz="1400" dirty="0"/>
              <a:t>After coming into contact with surfaces touched by other people</a:t>
            </a:r>
          </a:p>
          <a:p>
            <a:pPr marL="0" indent="0">
              <a:spcBef>
                <a:spcPts val="0"/>
              </a:spcBef>
              <a:spcAft>
                <a:spcPts val="450"/>
              </a:spcAft>
              <a:buNone/>
            </a:pPr>
            <a:r>
              <a:rPr lang="en-US" sz="2400" dirty="0"/>
              <a:t>Place posters that encourage hand hygiene and physical distancing.</a:t>
            </a:r>
          </a:p>
          <a:p>
            <a:pPr>
              <a:spcBef>
                <a:spcPts val="0"/>
              </a:spcBef>
              <a:spcAft>
                <a:spcPts val="450"/>
              </a:spcAft>
            </a:pPr>
            <a:r>
              <a:rPr lang="en-US" sz="1800" dirty="0"/>
              <a:t>Include non-English speakers as needed</a:t>
            </a:r>
            <a:endParaRPr lang="en-US" sz="1200" dirty="0"/>
          </a:p>
        </p:txBody>
      </p:sp>
      <p:pic>
        <p:nvPicPr>
          <p:cNvPr id="2" name="Picture 1">
            <a:extLst>
              <a:ext uri="{FF2B5EF4-FFF2-40B4-BE49-F238E27FC236}">
                <a16:creationId xmlns:a16="http://schemas.microsoft.com/office/drawing/2014/main" id="{6AE7ABD7-7B58-44B4-AF79-C09BAECBF217}"/>
              </a:ext>
            </a:extLst>
          </p:cNvPr>
          <p:cNvPicPr>
            <a:picLocks noChangeAspect="1"/>
          </p:cNvPicPr>
          <p:nvPr/>
        </p:nvPicPr>
        <p:blipFill>
          <a:blip r:embed="rId2"/>
          <a:stretch>
            <a:fillRect/>
          </a:stretch>
        </p:blipFill>
        <p:spPr>
          <a:xfrm>
            <a:off x="6584951" y="2610937"/>
            <a:ext cx="1930399" cy="1930399"/>
          </a:xfrm>
          <a:prstGeom prst="rect">
            <a:avLst/>
          </a:prstGeom>
        </p:spPr>
      </p:pic>
    </p:spTree>
    <p:extLst>
      <p:ext uri="{BB962C8B-B14F-4D97-AF65-F5344CB8AC3E}">
        <p14:creationId xmlns:p14="http://schemas.microsoft.com/office/powerpoint/2010/main" val="3935426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870942"/>
            <a:ext cx="7886700" cy="994172"/>
          </a:xfrm>
        </p:spPr>
        <p:txBody>
          <a:bodyPr>
            <a:normAutofit/>
          </a:bodyPr>
          <a:lstStyle/>
          <a:p>
            <a:r>
              <a:rPr lang="en-US" dirty="0"/>
              <a:t>COVID-19 Guidance 	</a:t>
            </a:r>
            <a:r>
              <a:rPr lang="en-US" sz="2700" dirty="0"/>
              <a:t>Additional Detail on  </a:t>
            </a:r>
            <a:br>
              <a:rPr lang="en-US" sz="2700" dirty="0"/>
            </a:br>
            <a:r>
              <a:rPr lang="en-US" sz="2700" dirty="0"/>
              <a:t>						Key Measures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98174" y="1632503"/>
            <a:ext cx="8328992" cy="4046314"/>
          </a:xfrm>
        </p:spPr>
        <p:txBody>
          <a:bodyPr>
            <a:noAutofit/>
          </a:bodyPr>
          <a:lstStyle/>
          <a:p>
            <a:pPr marL="0" indent="0">
              <a:spcBef>
                <a:spcPts val="0"/>
              </a:spcBef>
              <a:spcAft>
                <a:spcPts val="450"/>
              </a:spcAft>
              <a:buNone/>
            </a:pPr>
            <a:r>
              <a:rPr lang="en-US" sz="2000" u="sng" dirty="0"/>
              <a:t>Routine Cleaning and Disinfection</a:t>
            </a:r>
          </a:p>
          <a:p>
            <a:pPr marL="0" indent="0">
              <a:spcBef>
                <a:spcPts val="0"/>
              </a:spcBef>
              <a:spcAft>
                <a:spcPts val="450"/>
              </a:spcAft>
              <a:buNone/>
            </a:pPr>
            <a:r>
              <a:rPr lang="en-US" sz="2000" dirty="0"/>
              <a:t>Develop, implement, and maintain a </a:t>
            </a:r>
            <a:r>
              <a:rPr lang="en-US" sz="2000" b="1" dirty="0"/>
              <a:t>plan</a:t>
            </a:r>
          </a:p>
          <a:p>
            <a:pPr>
              <a:spcBef>
                <a:spcPts val="0"/>
              </a:spcBef>
              <a:spcAft>
                <a:spcPts val="450"/>
              </a:spcAft>
            </a:pPr>
            <a:r>
              <a:rPr lang="en-US" sz="2000" b="1" dirty="0"/>
              <a:t>Routinely</a:t>
            </a:r>
            <a:r>
              <a:rPr lang="en-US" sz="2000" dirty="0"/>
              <a:t> clean all frequently touched surfaces</a:t>
            </a:r>
          </a:p>
          <a:p>
            <a:pPr>
              <a:spcBef>
                <a:spcPts val="0"/>
              </a:spcBef>
              <a:spcAft>
                <a:spcPts val="450"/>
              </a:spcAft>
            </a:pPr>
            <a:r>
              <a:rPr lang="en-US" sz="2000" dirty="0"/>
              <a:t>For </a:t>
            </a:r>
            <a:r>
              <a:rPr lang="en-US" sz="2000" b="1" dirty="0"/>
              <a:t>dirty surfaces</a:t>
            </a:r>
            <a:r>
              <a:rPr lang="en-US" sz="2000" dirty="0"/>
              <a:t>, clean first using a detergent or soap and water</a:t>
            </a:r>
          </a:p>
          <a:p>
            <a:pPr>
              <a:spcBef>
                <a:spcPts val="0"/>
              </a:spcBef>
              <a:spcAft>
                <a:spcPts val="450"/>
              </a:spcAft>
            </a:pPr>
            <a:r>
              <a:rPr lang="en-US" sz="2000" dirty="0"/>
              <a:t>For disinfection, </a:t>
            </a:r>
            <a:r>
              <a:rPr lang="en-US" sz="2000" b="1" dirty="0"/>
              <a:t>EPA-registered, household disinfectants </a:t>
            </a:r>
            <a:r>
              <a:rPr lang="en-US" sz="2000" dirty="0"/>
              <a:t>should be effective </a:t>
            </a:r>
          </a:p>
          <a:p>
            <a:pPr>
              <a:spcBef>
                <a:spcPts val="0"/>
              </a:spcBef>
              <a:spcAft>
                <a:spcPts val="450"/>
              </a:spcAft>
            </a:pPr>
            <a:r>
              <a:rPr lang="en-US" sz="2000" dirty="0"/>
              <a:t>Follow manufacturer's instructions - concentration, application method, and contact time</a:t>
            </a:r>
          </a:p>
          <a:p>
            <a:pPr>
              <a:spcBef>
                <a:spcPts val="0"/>
              </a:spcBef>
              <a:spcAft>
                <a:spcPts val="450"/>
              </a:spcAft>
            </a:pPr>
            <a:r>
              <a:rPr lang="en-US" sz="2000" dirty="0"/>
              <a:t>Clean and disinfect </a:t>
            </a:r>
            <a:r>
              <a:rPr lang="en-US" sz="2000" b="1" dirty="0"/>
              <a:t>shared tools </a:t>
            </a:r>
            <a:r>
              <a:rPr lang="en-US" sz="2000" dirty="0"/>
              <a:t>between</a:t>
            </a:r>
            <a:r>
              <a:rPr lang="en-US" sz="2000" b="1" dirty="0"/>
              <a:t> </a:t>
            </a:r>
            <a:r>
              <a:rPr lang="en-US" sz="2000" dirty="0"/>
              <a:t>uses</a:t>
            </a:r>
          </a:p>
          <a:p>
            <a:pPr>
              <a:spcBef>
                <a:spcPts val="0"/>
              </a:spcBef>
              <a:spcAft>
                <a:spcPts val="450"/>
              </a:spcAft>
            </a:pPr>
            <a:r>
              <a:rPr lang="en-US" sz="2000" dirty="0"/>
              <a:t>Provide disinfecting </a:t>
            </a:r>
            <a:r>
              <a:rPr lang="en-US" sz="2000" b="1" dirty="0"/>
              <a:t>wipes</a:t>
            </a:r>
            <a:r>
              <a:rPr lang="en-US" sz="2000" dirty="0"/>
              <a:t> to wipe down surfaces before each use</a:t>
            </a:r>
          </a:p>
          <a:p>
            <a:pPr>
              <a:spcBef>
                <a:spcPts val="0"/>
              </a:spcBef>
              <a:spcAft>
                <a:spcPts val="450"/>
              </a:spcAft>
            </a:pPr>
            <a:r>
              <a:rPr lang="en-US" sz="2000" b="1" dirty="0"/>
              <a:t>Store </a:t>
            </a:r>
            <a:r>
              <a:rPr lang="en-US" sz="2000" dirty="0"/>
              <a:t>and use disinfectants according to the label</a:t>
            </a:r>
          </a:p>
          <a:p>
            <a:pPr>
              <a:spcBef>
                <a:spcPts val="0"/>
              </a:spcBef>
              <a:spcAft>
                <a:spcPts val="450"/>
              </a:spcAft>
            </a:pPr>
            <a:r>
              <a:rPr lang="en-US" sz="2000" dirty="0"/>
              <a:t>Wear gloves and other </a:t>
            </a:r>
            <a:r>
              <a:rPr lang="en-US" sz="2000" b="1" dirty="0"/>
              <a:t>PPE</a:t>
            </a:r>
            <a:r>
              <a:rPr lang="en-US" sz="2000" dirty="0"/>
              <a:t> appropriate for the chemicals being used </a:t>
            </a:r>
          </a:p>
          <a:p>
            <a:pPr>
              <a:spcBef>
                <a:spcPts val="0"/>
              </a:spcBef>
              <a:spcAft>
                <a:spcPts val="450"/>
              </a:spcAft>
            </a:pPr>
            <a:r>
              <a:rPr lang="en-US" sz="2000" dirty="0"/>
              <a:t>NOTE: </a:t>
            </a:r>
            <a:r>
              <a:rPr lang="en-US" sz="2000" b="1" dirty="0"/>
              <a:t>Do not mix </a:t>
            </a:r>
            <a:r>
              <a:rPr lang="en-US" sz="2000" dirty="0"/>
              <a:t>bleach or other products together!</a:t>
            </a:r>
          </a:p>
          <a:p>
            <a:pPr marL="0" indent="0">
              <a:spcBef>
                <a:spcPts val="0"/>
              </a:spcBef>
              <a:spcAft>
                <a:spcPts val="450"/>
              </a:spcAft>
              <a:buNone/>
            </a:pPr>
            <a:endParaRPr lang="en-US" sz="1500" dirty="0"/>
          </a:p>
        </p:txBody>
      </p:sp>
    </p:spTree>
    <p:extLst>
      <p:ext uri="{BB962C8B-B14F-4D97-AF65-F5344CB8AC3E}">
        <p14:creationId xmlns:p14="http://schemas.microsoft.com/office/powerpoint/2010/main" val="758884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469625"/>
            <a:ext cx="7886700" cy="993914"/>
          </a:xfrm>
        </p:spPr>
        <p:txBody>
          <a:bodyPr>
            <a:normAutofit/>
          </a:bodyPr>
          <a:lstStyle/>
          <a:p>
            <a:r>
              <a:rPr lang="en-US" dirty="0"/>
              <a:t>COVID-19 Guidance 	</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1219200"/>
            <a:ext cx="7886700" cy="4963886"/>
          </a:xfrm>
        </p:spPr>
        <p:txBody>
          <a:bodyPr>
            <a:normAutofit/>
          </a:bodyPr>
          <a:lstStyle/>
          <a:p>
            <a:r>
              <a:rPr lang="en-US" dirty="0"/>
              <a:t>specific guidance is available for certain industries.</a:t>
            </a:r>
          </a:p>
        </p:txBody>
      </p:sp>
      <p:graphicFrame>
        <p:nvGraphicFramePr>
          <p:cNvPr id="2" name="Table 1">
            <a:extLst>
              <a:ext uri="{FF2B5EF4-FFF2-40B4-BE49-F238E27FC236}">
                <a16:creationId xmlns:a16="http://schemas.microsoft.com/office/drawing/2014/main" id="{3FAA9377-7BFC-4BFF-9970-CE372D246282}"/>
              </a:ext>
            </a:extLst>
          </p:cNvPr>
          <p:cNvGraphicFramePr>
            <a:graphicFrameLocks noGrp="1"/>
          </p:cNvGraphicFramePr>
          <p:nvPr>
            <p:extLst>
              <p:ext uri="{D42A27DB-BD31-4B8C-83A1-F6EECF244321}">
                <p14:modId xmlns:p14="http://schemas.microsoft.com/office/powerpoint/2010/main" val="549448600"/>
              </p:ext>
            </p:extLst>
          </p:nvPr>
        </p:nvGraphicFramePr>
        <p:xfrm>
          <a:off x="1263076" y="1647223"/>
          <a:ext cx="6545610" cy="4836664"/>
        </p:xfrm>
        <a:graphic>
          <a:graphicData uri="http://schemas.openxmlformats.org/drawingml/2006/table">
            <a:tbl>
              <a:tblPr>
                <a:tableStyleId>{5C22544A-7EE6-4342-B048-85BDC9FD1C3A}</a:tableStyleId>
              </a:tblPr>
              <a:tblGrid>
                <a:gridCol w="2181870">
                  <a:extLst>
                    <a:ext uri="{9D8B030D-6E8A-4147-A177-3AD203B41FA5}">
                      <a16:colId xmlns:a16="http://schemas.microsoft.com/office/drawing/2014/main" val="4070024438"/>
                    </a:ext>
                  </a:extLst>
                </a:gridCol>
                <a:gridCol w="2181870">
                  <a:extLst>
                    <a:ext uri="{9D8B030D-6E8A-4147-A177-3AD203B41FA5}">
                      <a16:colId xmlns:a16="http://schemas.microsoft.com/office/drawing/2014/main" val="3594339220"/>
                    </a:ext>
                  </a:extLst>
                </a:gridCol>
                <a:gridCol w="2181870">
                  <a:extLst>
                    <a:ext uri="{9D8B030D-6E8A-4147-A177-3AD203B41FA5}">
                      <a16:colId xmlns:a16="http://schemas.microsoft.com/office/drawing/2014/main" val="428212444"/>
                    </a:ext>
                  </a:extLst>
                </a:gridCol>
              </a:tblGrid>
              <a:tr h="489326">
                <a:tc>
                  <a:txBody>
                    <a:bodyPr/>
                    <a:lstStyle/>
                    <a:p>
                      <a:pPr algn="ctr" fontAlgn="ctr"/>
                      <a:r>
                        <a:rPr lang="en-US" sz="1200" u="sng" strike="noStrike" dirty="0">
                          <a:effectLst/>
                          <a:hlinkClick r:id="rId2" tooltip="All Industries"/>
                        </a:rPr>
                        <a:t>All Industries</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3" tooltip="Emergency response and public safety"/>
                        </a:rPr>
                        <a:t>Emergency response and public safety</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4" tooltip="Nursing Homes and Long Term Care Facilities"/>
                        </a:rPr>
                        <a:t>Nursing Homes and Long Term Care Facilities</a:t>
                      </a:r>
                      <a:endParaRPr lang="en-US" sz="1200" b="0" i="0" u="sng" strike="noStrike">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968534059"/>
                  </a:ext>
                </a:extLst>
              </a:tr>
              <a:tr h="489326">
                <a:tc>
                  <a:txBody>
                    <a:bodyPr/>
                    <a:lstStyle/>
                    <a:p>
                      <a:pPr algn="ctr" fontAlgn="ctr"/>
                      <a:r>
                        <a:rPr lang="en-US" sz="1200" u="sng" strike="noStrike" dirty="0">
                          <a:effectLst/>
                          <a:hlinkClick r:id="rId5" tooltip="Agriculture "/>
                        </a:rPr>
                        <a:t>Agriculture</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6" tooltip="Food Manufacturing and Processing"/>
                        </a:rPr>
                        <a:t>Food Manufacturing and Processing</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7" tooltip="Oil and Gas Operations"/>
                        </a:rPr>
                        <a:t>Oil and Gas Operations</a:t>
                      </a:r>
                      <a:endParaRPr lang="en-US" sz="1200" b="0" i="0" u="sng" strike="noStrike">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714154581"/>
                  </a:ext>
                </a:extLst>
              </a:tr>
              <a:tr h="489326">
                <a:tc>
                  <a:txBody>
                    <a:bodyPr/>
                    <a:lstStyle/>
                    <a:p>
                      <a:pPr algn="ctr" fontAlgn="ctr"/>
                      <a:r>
                        <a:rPr lang="en-US" sz="1200" u="sng" strike="noStrike">
                          <a:effectLst/>
                          <a:hlinkClick r:id="rId8" tooltip="Airline Operations"/>
                        </a:rPr>
                        <a:t>Airline Operations</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9" tooltip="Food Service and Beverage Services"/>
                        </a:rPr>
                        <a:t>Food Service and Beverage Services</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10" tooltip="Pharmacies"/>
                        </a:rPr>
                        <a:t>Pharmacies</a:t>
                      </a:r>
                      <a:endParaRPr lang="en-US" sz="1200" b="0" i="0" u="sng" strike="noStrike">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791099038"/>
                  </a:ext>
                </a:extLst>
              </a:tr>
              <a:tr h="459522">
                <a:tc>
                  <a:txBody>
                    <a:bodyPr/>
                    <a:lstStyle/>
                    <a:p>
                      <a:pPr algn="ctr" fontAlgn="ctr"/>
                      <a:r>
                        <a:rPr lang="en-US" sz="1200" u="sng" strike="noStrike">
                          <a:effectLst/>
                          <a:hlinkClick r:id="rId11" tooltip="Automotive Services"/>
                        </a:rPr>
                        <a:t>Automotive Services</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2" tooltip="Food Trucks"/>
                        </a:rPr>
                        <a:t>Food Trucks</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3" tooltip="Postmortem Care"/>
                        </a:rPr>
                        <a:t>Postmortem Care</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097492988"/>
                  </a:ext>
                </a:extLst>
              </a:tr>
              <a:tr h="492338">
                <a:tc>
                  <a:txBody>
                    <a:bodyPr/>
                    <a:lstStyle/>
                    <a:p>
                      <a:pPr algn="ctr" fontAlgn="ctr"/>
                      <a:r>
                        <a:rPr lang="en-US" sz="1200" u="sng" strike="noStrike">
                          <a:effectLst/>
                          <a:hlinkClick r:id="rId14" tooltip="Border Protection and Transportation Security"/>
                        </a:rPr>
                        <a:t>Border Protection and Transportation Security</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5" tooltip="Hair and Nail Salons"/>
                        </a:rPr>
                        <a:t>Hair and Nail Salons</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6" tooltip="Restaurants"/>
                        </a:rPr>
                        <a:t>Restaurants</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731642222"/>
                  </a:ext>
                </a:extLst>
              </a:tr>
              <a:tr h="459522">
                <a:tc>
                  <a:txBody>
                    <a:bodyPr/>
                    <a:lstStyle/>
                    <a:p>
                      <a:pPr algn="ctr" fontAlgn="ctr"/>
                      <a:r>
                        <a:rPr lang="en-US" sz="1200" u="sng" strike="noStrike">
                          <a:effectLst/>
                          <a:hlinkClick r:id="rId17" tooltip="Title"/>
                        </a:rPr>
                        <a:t>Cleaning Services</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8" tooltip="Healthcare"/>
                        </a:rPr>
                        <a:t>Healthcare</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19" tooltip="Retail"/>
                        </a:rPr>
                        <a:t>Retail</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008824453"/>
                  </a:ext>
                </a:extLst>
              </a:tr>
              <a:tr h="489326">
                <a:tc>
                  <a:txBody>
                    <a:bodyPr/>
                    <a:lstStyle/>
                    <a:p>
                      <a:pPr algn="ctr" fontAlgn="ctr"/>
                      <a:r>
                        <a:rPr lang="en-US" sz="1200" u="sng" strike="noStrike">
                          <a:effectLst/>
                          <a:hlinkClick r:id="rId20" tooltip="Construction"/>
                        </a:rPr>
                        <a:t>Construction</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21" tooltip="In-Home Repair Services"/>
                        </a:rPr>
                        <a:t>In-Home Repair Services</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22" tooltip="Rideshare/Taxi/Car Services"/>
                        </a:rPr>
                        <a:t>Rideshare/Taxi/Car Services</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4005898844"/>
                  </a:ext>
                </a:extLst>
              </a:tr>
              <a:tr h="489326">
                <a:tc>
                  <a:txBody>
                    <a:bodyPr/>
                    <a:lstStyle/>
                    <a:p>
                      <a:pPr algn="ctr" fontAlgn="ctr"/>
                      <a:r>
                        <a:rPr lang="en-US" sz="1200" u="sng" strike="noStrike">
                          <a:effectLst/>
                          <a:hlinkClick r:id="rId23" tooltip="Correctional Facility Operations"/>
                        </a:rPr>
                        <a:t>Correctional Facility Operations</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24" tooltip="Laboratories"/>
                        </a:rPr>
                        <a:t>Laboratories</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25" tooltip="Seafood Processing"/>
                        </a:rPr>
                        <a:t>Seafood Processing</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615551748"/>
                  </a:ext>
                </a:extLst>
              </a:tr>
              <a:tr h="489326">
                <a:tc>
                  <a:txBody>
                    <a:bodyPr/>
                    <a:lstStyle/>
                    <a:p>
                      <a:pPr algn="ctr" fontAlgn="ctr"/>
                      <a:r>
                        <a:rPr lang="en-US" sz="1200" u="sng" strike="noStrike">
                          <a:effectLst/>
                          <a:hlinkClick r:id="rId26" tooltip="Delivery"/>
                        </a:rPr>
                        <a:t>Delivery</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27" tooltip="Manufacturing"/>
                        </a:rPr>
                        <a:t>Manufacturing</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28" tooltip="Warehousing and Package Handling"/>
                        </a:rPr>
                        <a:t>Warehousing and Package Handling</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035125231"/>
                  </a:ext>
                </a:extLst>
              </a:tr>
              <a:tr h="489326">
                <a:tc>
                  <a:txBody>
                    <a:bodyPr/>
                    <a:lstStyle/>
                    <a:p>
                      <a:pPr algn="ctr" fontAlgn="ctr"/>
                      <a:r>
                        <a:rPr lang="en-US" sz="1200" u="sng" strike="noStrike" dirty="0">
                          <a:effectLst/>
                          <a:hlinkClick r:id="rId29" tooltip="Delivery"/>
                        </a:rPr>
                        <a:t>Dentistry</a:t>
                      </a:r>
                      <a:endParaRPr lang="en-US" sz="1200" b="0" i="0" u="sng" strike="noStrike" dirty="0">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a:effectLst/>
                          <a:hlinkClick r:id="rId30" tooltip="Meat and Poultry Processing"/>
                        </a:rPr>
                        <a:t>Meat and Poultry Processing</a:t>
                      </a:r>
                      <a:endParaRPr lang="en-US" sz="1200" b="0" i="0" u="sng" strike="noStrike">
                        <a:solidFill>
                          <a:srgbClr val="0563C1"/>
                        </a:solidFill>
                        <a:effectLst/>
                        <a:latin typeface="Calibri" panose="020F0502020204030204" pitchFamily="34" charset="0"/>
                      </a:endParaRPr>
                    </a:p>
                  </a:txBody>
                  <a:tcPr marL="7144" marR="7144" marT="7144" marB="0" anchor="ctr"/>
                </a:tc>
                <a:tc>
                  <a:txBody>
                    <a:bodyPr/>
                    <a:lstStyle/>
                    <a:p>
                      <a:pPr algn="ctr" fontAlgn="ctr"/>
                      <a:r>
                        <a:rPr lang="en-US" sz="1200" u="sng" strike="noStrike" dirty="0">
                          <a:effectLst/>
                          <a:hlinkClick r:id="rId31" tooltip="Waste Management"/>
                        </a:rPr>
                        <a:t>Waste Management</a:t>
                      </a:r>
                      <a:endParaRPr lang="en-US" sz="1200" b="0" i="0" u="sng" strike="noStrike" dirty="0">
                        <a:solidFill>
                          <a:srgbClr val="0563C1"/>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343168639"/>
                  </a:ext>
                </a:extLst>
              </a:tr>
            </a:tbl>
          </a:graphicData>
        </a:graphic>
      </p:graphicFrame>
      <p:sp>
        <p:nvSpPr>
          <p:cNvPr id="3" name="TextBox 2">
            <a:extLst>
              <a:ext uri="{FF2B5EF4-FFF2-40B4-BE49-F238E27FC236}">
                <a16:creationId xmlns:a16="http://schemas.microsoft.com/office/drawing/2014/main" id="{90A6C3B0-CB54-48D5-96B1-85E2A198A224}"/>
              </a:ext>
            </a:extLst>
          </p:cNvPr>
          <p:cNvSpPr txBox="1"/>
          <p:nvPr/>
        </p:nvSpPr>
        <p:spPr>
          <a:xfrm>
            <a:off x="2355277" y="6483887"/>
            <a:ext cx="4550229" cy="307777"/>
          </a:xfrm>
          <a:prstGeom prst="rect">
            <a:avLst/>
          </a:prstGeom>
          <a:noFill/>
        </p:spPr>
        <p:txBody>
          <a:bodyPr wrap="square" rtlCol="0">
            <a:spAutoFit/>
          </a:bodyPr>
          <a:lstStyle/>
          <a:p>
            <a:r>
              <a:rPr lang="en-US" sz="1400" dirty="0">
                <a:solidFill>
                  <a:srgbClr val="0070C0"/>
                </a:solidFill>
              </a:rPr>
              <a:t>https://www.osha.gov/coronavirus/guidance/industry</a:t>
            </a:r>
          </a:p>
        </p:txBody>
      </p:sp>
    </p:spTree>
    <p:extLst>
      <p:ext uri="{BB962C8B-B14F-4D97-AF65-F5344CB8AC3E}">
        <p14:creationId xmlns:p14="http://schemas.microsoft.com/office/powerpoint/2010/main" val="1154668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2A43F-1104-4DB9-8ECD-9B3C95E2962A}"/>
              </a:ext>
            </a:extLst>
          </p:cNvPr>
          <p:cNvSpPr>
            <a:spLocks noGrp="1"/>
          </p:cNvSpPr>
          <p:nvPr>
            <p:ph type="title"/>
          </p:nvPr>
        </p:nvSpPr>
        <p:spPr/>
        <p:txBody>
          <a:bodyPr>
            <a:normAutofit/>
          </a:bodyPr>
          <a:lstStyle/>
          <a:p>
            <a:r>
              <a:rPr lang="en-US" sz="3600" dirty="0"/>
              <a:t>References:</a:t>
            </a:r>
          </a:p>
        </p:txBody>
      </p:sp>
      <p:sp>
        <p:nvSpPr>
          <p:cNvPr id="5" name="Content Placeholder 4">
            <a:extLst>
              <a:ext uri="{FF2B5EF4-FFF2-40B4-BE49-F238E27FC236}">
                <a16:creationId xmlns:a16="http://schemas.microsoft.com/office/drawing/2014/main" id="{060D31D8-3AB3-4A18-BF7E-ECB70DE8E115}"/>
              </a:ext>
            </a:extLst>
          </p:cNvPr>
          <p:cNvSpPr>
            <a:spLocks noGrp="1"/>
          </p:cNvSpPr>
          <p:nvPr>
            <p:ph idx="1"/>
          </p:nvPr>
        </p:nvSpPr>
        <p:spPr>
          <a:xfrm>
            <a:off x="809417" y="1783553"/>
            <a:ext cx="7886700" cy="3943350"/>
          </a:xfrm>
        </p:spPr>
        <p:txBody>
          <a:bodyPr>
            <a:normAutofit fontScale="92500" lnSpcReduction="20000"/>
          </a:bodyPr>
          <a:lstStyle/>
          <a:p>
            <a:pPr marL="347663" indent="-347663">
              <a:buNone/>
            </a:pPr>
            <a:r>
              <a:rPr lang="en-US" sz="1800" dirty="0"/>
              <a:t>OSHA Direction; Current Directive Number: DIR 2021-01(CPL-03): </a:t>
            </a:r>
            <a:r>
              <a:rPr lang="en-US" sz="1800" i="1" dirty="0"/>
              <a:t>National 	Emphasis Program – Coronavirus Disease 2019 (COVID-19), </a:t>
            </a:r>
            <a:r>
              <a:rPr lang="en-US" sz="1800" dirty="0"/>
              <a:t>March 12, 2021. 	</a:t>
            </a:r>
            <a:r>
              <a:rPr lang="en-US" sz="1600" dirty="0">
                <a:solidFill>
                  <a:srgbClr val="0070C0"/>
                </a:solidFill>
                <a:hlinkClick r:id="rId3">
                  <a:extLst>
                    <a:ext uri="{A12FA001-AC4F-418D-AE19-62706E023703}">
                      <ahyp:hlinkClr xmlns:ahyp="http://schemas.microsoft.com/office/drawing/2018/hyperlinkcolor" val="tx"/>
                    </a:ext>
                  </a:extLst>
                </a:hlinkClick>
              </a:rPr>
              <a:t>https://www.osha.gov/sites/default/files/enforcement/directives/DIR_2021-01_CPL-	03.pdf</a:t>
            </a:r>
            <a:endParaRPr lang="en-US" sz="1800" dirty="0">
              <a:solidFill>
                <a:srgbClr val="0070C0"/>
              </a:solidFill>
            </a:endParaRPr>
          </a:p>
          <a:p>
            <a:pPr marL="347663" indent="-347663">
              <a:buNone/>
            </a:pPr>
            <a:r>
              <a:rPr lang="en-US" sz="1800" b="0" i="0" u="none" strike="noStrike" baseline="0" dirty="0">
                <a:latin typeface="Constantia" panose="02030602050306030303" pitchFamily="18" charset="0"/>
              </a:rPr>
              <a:t>OSHA Memorandum, </a:t>
            </a:r>
            <a:r>
              <a:rPr lang="en-US" sz="1800" b="0" i="1" u="none" strike="noStrike" baseline="0" dirty="0">
                <a:latin typeface="Constantia" panose="02030602050306030303" pitchFamily="18" charset="0"/>
              </a:rPr>
              <a:t>Updated Interim Enforcement Response  Plan for 	Coronavirus Disease 2019 (COVID-19)</a:t>
            </a:r>
            <a:r>
              <a:rPr lang="en-US" sz="1800" b="0" i="0" u="none" strike="noStrike" baseline="0" dirty="0">
                <a:latin typeface="Constantia" panose="02030602050306030303" pitchFamily="18" charset="0"/>
              </a:rPr>
              <a:t>, March 12, 2021. 	</a:t>
            </a:r>
            <a:r>
              <a:rPr lang="en-US" sz="1800" u="sng" dirty="0">
                <a:solidFill>
                  <a:srgbClr val="0070C0"/>
                </a:solidFill>
                <a:latin typeface="Constantia" panose="02030602050306030303" pitchFamily="18" charset="0"/>
                <a:hlinkClick r:id="rId4">
                  <a:extLst>
                    <a:ext uri="{A12FA001-AC4F-418D-AE19-62706E023703}">
                      <ahyp:hlinkClr xmlns:ahyp="http://schemas.microsoft.com/office/drawing/2018/hyperlinkcolor" val="tx"/>
                    </a:ext>
                  </a:extLst>
                </a:hlinkClick>
              </a:rPr>
              <a:t>www.osha.gov/memos/2021-03-12/updated-interim-enforcement-response-	plan-coronavirus-disease-2019-covid-19</a:t>
            </a:r>
            <a:endParaRPr lang="en-US" sz="1800" b="0" i="0" u="none" strike="noStrike" baseline="0" dirty="0">
              <a:solidFill>
                <a:srgbClr val="0070C0"/>
              </a:solidFill>
              <a:latin typeface="Constantia" panose="02030602050306030303" pitchFamily="18" charset="0"/>
              <a:hlinkClick r:id="rId4">
                <a:extLst>
                  <a:ext uri="{A12FA001-AC4F-418D-AE19-62706E023703}">
                    <ahyp:hlinkClr xmlns:ahyp="http://schemas.microsoft.com/office/drawing/2018/hyperlinkcolor" val="tx"/>
                  </a:ext>
                </a:extLst>
              </a:hlinkClick>
            </a:endParaRPr>
          </a:p>
          <a:p>
            <a:pPr marL="0" indent="0">
              <a:spcBef>
                <a:spcPts val="600"/>
              </a:spcBef>
              <a:buNone/>
            </a:pPr>
            <a:r>
              <a:rPr lang="en-US" sz="1800" b="0" i="0" u="none" strike="noStrike" baseline="0" dirty="0">
                <a:solidFill>
                  <a:srgbClr val="000000"/>
                </a:solidFill>
                <a:latin typeface="Constantia" panose="02030602050306030303" pitchFamily="18" charset="0"/>
              </a:rPr>
              <a:t>OSHA Guidance, </a:t>
            </a:r>
            <a:r>
              <a:rPr lang="en-US" sz="1800" b="0" i="1" u="none" strike="noStrike" baseline="0" dirty="0">
                <a:solidFill>
                  <a:srgbClr val="000000"/>
                </a:solidFill>
                <a:latin typeface="Constantia" panose="02030602050306030303" pitchFamily="18" charset="0"/>
              </a:rPr>
              <a:t>Protecting Workers: Guidance on Mitigating and Preventing 	the    	Spread of COVID-19 in the Workplace, </a:t>
            </a:r>
            <a:r>
              <a:rPr lang="en-US" sz="1800" b="0" i="0" u="none" strike="noStrike" baseline="0" dirty="0">
                <a:solidFill>
                  <a:srgbClr val="000000"/>
                </a:solidFill>
                <a:latin typeface="Constantia" panose="02030602050306030303" pitchFamily="18" charset="0"/>
              </a:rPr>
              <a:t>January 29, 2021. 	</a:t>
            </a:r>
            <a:r>
              <a:rPr lang="en-US" sz="1800" u="sng" dirty="0">
                <a:solidFill>
                  <a:srgbClr val="0070C0"/>
                </a:solidFill>
                <a:latin typeface="Constantia" panose="02030602050306030303" pitchFamily="18" charset="0"/>
              </a:rPr>
              <a:t>www.osha.gov/coronavirus/safework </a:t>
            </a:r>
          </a:p>
          <a:p>
            <a:pPr marL="0" indent="0">
              <a:spcBef>
                <a:spcPts val="600"/>
              </a:spcBef>
              <a:spcAft>
                <a:spcPts val="0"/>
              </a:spcAft>
              <a:buNone/>
            </a:pPr>
            <a:r>
              <a:rPr lang="en-US" sz="1800" b="0" i="0" u="none" strike="noStrike" baseline="0" dirty="0">
                <a:solidFill>
                  <a:srgbClr val="000000"/>
                </a:solidFill>
                <a:latin typeface="Constantia" panose="02030602050306030303" pitchFamily="18" charset="0"/>
              </a:rPr>
              <a:t>Virginia </a:t>
            </a:r>
            <a:r>
              <a:rPr lang="en-US" sz="1800" b="0" i="1" u="none" strike="noStrike" baseline="0" dirty="0">
                <a:solidFill>
                  <a:srgbClr val="000000"/>
                </a:solidFill>
                <a:latin typeface="Constantia" panose="02030602050306030303" pitchFamily="18" charset="0"/>
              </a:rPr>
              <a:t>Final Standard For Infectious Disease Prevention: SARS-CoV-2 Virus That 	Causes COVID-19, 16 VAC25-220</a:t>
            </a:r>
            <a:r>
              <a:rPr lang="en-US" sz="1800" b="0" i="0" u="none" strike="noStrike" baseline="0" dirty="0">
                <a:solidFill>
                  <a:srgbClr val="000000"/>
                </a:solidFill>
                <a:latin typeface="Constantia" panose="02030602050306030303" pitchFamily="18" charset="0"/>
              </a:rPr>
              <a:t>, January 27, 2021.	</a:t>
            </a:r>
            <a:r>
              <a:rPr lang="en-US" sz="1800" u="sng" dirty="0">
                <a:solidFill>
                  <a:srgbClr val="568286"/>
                </a:solidFill>
                <a:effectLst/>
                <a:latin typeface="Cambria" panose="020405030504060302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 </a:t>
            </a:r>
          </a:p>
          <a:p>
            <a:pPr marL="0" indent="0">
              <a:spcBef>
                <a:spcPts val="0"/>
              </a:spcBef>
              <a:spcAft>
                <a:spcPts val="0"/>
              </a:spcAft>
              <a:buNone/>
            </a:pPr>
            <a:r>
              <a:rPr lang="en-US" sz="1800" dirty="0">
                <a:solidFill>
                  <a:schemeClr val="bg1"/>
                </a:solidFill>
                <a:effectLst/>
                <a:latin typeface="Cambria" panose="020405030504060302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	</a:t>
            </a:r>
            <a:r>
              <a:rPr lang="en-US" sz="1800" u="sng" dirty="0">
                <a:solidFill>
                  <a:srgbClr val="0070C0"/>
                </a:solidFill>
                <a:effectLst/>
                <a:latin typeface="Cambria" panose="020405030504060302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https://www.doli.virginia.gov/proposed-permanent-standard-for-infectious-</a:t>
            </a:r>
            <a:r>
              <a:rPr lang="en-US" dirty="0">
                <a:solidFill>
                  <a:schemeClr val="bg1"/>
                </a:solidFill>
                <a:hlinkClick r:id="rId5">
                  <a:extLst>
                    <a:ext uri="{A12FA001-AC4F-418D-AE19-62706E023703}">
                      <ahyp:hlinkClr xmlns:ahyp="http://schemas.microsoft.com/office/drawing/2018/hyperlinkcolor" val="tx"/>
                    </a:ext>
                  </a:extLst>
                </a:hlinkClick>
              </a:rPr>
              <a:t>	</a:t>
            </a:r>
            <a:r>
              <a:rPr lang="en-US" sz="1800" u="sng" dirty="0">
                <a:solidFill>
                  <a:srgbClr val="0070C0"/>
                </a:solidFill>
                <a:effectLst/>
                <a:latin typeface="Cambria" panose="020405030504060302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disease-prevention-for-covid-19</a:t>
            </a:r>
            <a:endParaRPr lang="en-US" sz="1800" u="sng" dirty="0">
              <a:solidFill>
                <a:srgbClr val="0070C0"/>
              </a:solidFill>
              <a:latin typeface="Constantia" panose="02030602050306030303" pitchFamily="18" charset="0"/>
            </a:endParaRPr>
          </a:p>
          <a:p>
            <a:pPr marL="0" indent="0">
              <a:buNone/>
            </a:pPr>
            <a:endParaRPr lang="en-US" sz="1800" b="0" i="0" u="sng" strike="noStrike" baseline="0" dirty="0">
              <a:solidFill>
                <a:srgbClr val="00B0F0"/>
              </a:solidFill>
              <a:latin typeface="Constantia" panose="02030602050306030303" pitchFamily="18" charset="0"/>
            </a:endParaRPr>
          </a:p>
          <a:p>
            <a:pPr marL="0" indent="0">
              <a:buNone/>
            </a:pPr>
            <a:endParaRPr lang="en-US" sz="1800" b="0" i="0" u="sng" strike="noStrike" baseline="0" dirty="0">
              <a:solidFill>
                <a:srgbClr val="0070C0"/>
              </a:solidFill>
              <a:latin typeface="Constantia" panose="02030602050306030303" pitchFamily="18" charset="0"/>
            </a:endParaRPr>
          </a:p>
          <a:p>
            <a:pPr marL="347663" indent="-347663">
              <a:buNone/>
            </a:pPr>
            <a:endParaRPr lang="en-US" sz="1800" b="0" u="none" strike="noStrike" dirty="0">
              <a:solidFill>
                <a:srgbClr val="1A0DAB"/>
              </a:solidFill>
              <a:effectLst/>
            </a:endParaRPr>
          </a:p>
          <a:p>
            <a:pPr marL="347663" indent="-347663">
              <a:buNone/>
            </a:pPr>
            <a:endParaRPr lang="en-US" dirty="0"/>
          </a:p>
        </p:txBody>
      </p:sp>
    </p:spTree>
    <p:extLst>
      <p:ext uri="{BB962C8B-B14F-4D97-AF65-F5344CB8AC3E}">
        <p14:creationId xmlns:p14="http://schemas.microsoft.com/office/powerpoint/2010/main" val="2860978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6C8A-A5F4-4764-B544-A3A725D599D9}"/>
              </a:ext>
            </a:extLst>
          </p:cNvPr>
          <p:cNvSpPr>
            <a:spLocks noGrp="1"/>
          </p:cNvSpPr>
          <p:nvPr>
            <p:ph type="title"/>
          </p:nvPr>
        </p:nvSpPr>
        <p:spPr>
          <a:xfrm>
            <a:off x="1561011" y="352065"/>
            <a:ext cx="6270172" cy="1228541"/>
          </a:xfrm>
        </p:spPr>
        <p:txBody>
          <a:bodyPr>
            <a:normAutofit/>
          </a:bodyPr>
          <a:lstStyle/>
          <a:p>
            <a:r>
              <a:rPr lang="en-US" dirty="0"/>
              <a:t>Contact PA OSHA Consultation</a:t>
            </a:r>
          </a:p>
        </p:txBody>
      </p:sp>
      <p:sp>
        <p:nvSpPr>
          <p:cNvPr id="4" name="Slide Number Placeholder 3">
            <a:extLst>
              <a:ext uri="{FF2B5EF4-FFF2-40B4-BE49-F238E27FC236}">
                <a16:creationId xmlns:a16="http://schemas.microsoft.com/office/drawing/2014/main" id="{DF1280D0-4AD1-4370-A22E-A0F1668CA94D}"/>
              </a:ext>
            </a:extLst>
          </p:cNvPr>
          <p:cNvSpPr>
            <a:spLocks noGrp="1"/>
          </p:cNvSpPr>
          <p:nvPr>
            <p:ph type="sldNum" sz="quarter" idx="12"/>
          </p:nvPr>
        </p:nvSpPr>
        <p:spPr/>
        <p:txBody>
          <a:bodyPr/>
          <a:lstStyle/>
          <a:p>
            <a:fld id="{ADF544F9-E486-2E46-8E75-2532286B2DDD}" type="slidenum">
              <a:rPr lang="en-US" smtClean="0"/>
              <a:pPr/>
              <a:t>59</a:t>
            </a:fld>
            <a:endParaRPr lang="en-US" dirty="0"/>
          </a:p>
        </p:txBody>
      </p:sp>
      <p:sp>
        <p:nvSpPr>
          <p:cNvPr id="5" name="Content Placeholder 51">
            <a:extLst>
              <a:ext uri="{FF2B5EF4-FFF2-40B4-BE49-F238E27FC236}">
                <a16:creationId xmlns:a16="http://schemas.microsoft.com/office/drawing/2014/main" id="{37901DD2-77A4-49D4-A130-618FF58FC5BE}"/>
              </a:ext>
            </a:extLst>
          </p:cNvPr>
          <p:cNvSpPr>
            <a:spLocks noGrp="1"/>
          </p:cNvSpPr>
          <p:nvPr>
            <p:ph idx="1"/>
          </p:nvPr>
        </p:nvSpPr>
        <p:spPr>
          <a:xfrm>
            <a:off x="771698" y="1656999"/>
            <a:ext cx="7059485" cy="4344785"/>
          </a:xfrm>
        </p:spPr>
        <p:txBody>
          <a:bodyPr>
            <a:normAutofit/>
          </a:bodyPr>
          <a:lstStyle/>
          <a:p>
            <a:r>
              <a:rPr lang="en-US" altLang="en-US" sz="2400" dirty="0"/>
              <a:t>Pennsylvania OSHA Consultation Office</a:t>
            </a:r>
          </a:p>
          <a:p>
            <a:r>
              <a:rPr lang="en-US" altLang="en-US" sz="2400" dirty="0"/>
              <a:t>Phone: 800-382-1241</a:t>
            </a:r>
          </a:p>
          <a:p>
            <a:r>
              <a:rPr lang="en-US" altLang="en-US" sz="2400" dirty="0"/>
              <a:t>Web: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a:p>
            <a:r>
              <a:rPr lang="en-US" altLang="en-US" sz="2400" dirty="0"/>
              <a:t>Facebook: </a:t>
            </a:r>
            <a:r>
              <a:rPr lang="en-US" altLang="en-US" sz="24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2400" dirty="0">
              <a:solidFill>
                <a:srgbClr val="0070C0"/>
              </a:solidFill>
            </a:endParaRPr>
          </a:p>
          <a:p>
            <a:r>
              <a:rPr lang="en-US" altLang="en-US" sz="2400" dirty="0"/>
              <a:t>Twitter: </a:t>
            </a:r>
            <a:r>
              <a:rPr lang="en-US" altLang="en-US" sz="24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2400" dirty="0">
              <a:solidFill>
                <a:srgbClr val="0070C0"/>
              </a:solidFill>
            </a:endParaRPr>
          </a:p>
        </p:txBody>
      </p:sp>
    </p:spTree>
    <p:extLst>
      <p:ext uri="{BB962C8B-B14F-4D97-AF65-F5344CB8AC3E}">
        <p14:creationId xmlns:p14="http://schemas.microsoft.com/office/powerpoint/2010/main" val="50061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N</a:t>
            </a:r>
            <a:r>
              <a:rPr kumimoji="0" lang="en-US" sz="33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ATIONAL </a:t>
            </a:r>
            <a:r>
              <a:rPr kumimoji="0" lang="en-US" sz="4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E</a:t>
            </a:r>
            <a:r>
              <a:rPr kumimoji="0" lang="en-US" sz="33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MPHASIS </a:t>
            </a:r>
            <a:r>
              <a:rPr kumimoji="0" lang="en-US" sz="40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P</a:t>
            </a:r>
            <a:r>
              <a:rPr kumimoji="0" lang="en-US" sz="3300" b="1" i="0" u="none" strike="noStrike" kern="1200" cap="none" spc="0" normalizeH="0" baseline="0" noProof="0" dirty="0">
                <a:ln>
                  <a:noFill/>
                </a:ln>
                <a:solidFill>
                  <a:srgbClr val="9E1B32"/>
                </a:solidFill>
                <a:effectLst/>
                <a:uLnTx/>
                <a:uFillTx/>
                <a:latin typeface="Franklin Gothic Demi" panose="020B0603020102020204" pitchFamily="34" charset="0"/>
                <a:ea typeface="+mj-ea"/>
                <a:cs typeface="+mj-cs"/>
              </a:rPr>
              <a:t>ROGRAM</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p:txBody>
          <a:bodyPr>
            <a:normAutofit/>
          </a:bodyPr>
          <a:lstStyle/>
          <a:p>
            <a:pPr marL="428625" indent="-428625">
              <a:buAutoNum type="romanUcPeriod" startAt="7"/>
            </a:pPr>
            <a:r>
              <a:rPr lang="en-US" dirty="0"/>
              <a:t>  </a:t>
            </a:r>
            <a:r>
              <a:rPr lang="en-US" u="sng" dirty="0"/>
              <a:t>Expiration</a:t>
            </a:r>
            <a:r>
              <a:rPr lang="en-US" dirty="0"/>
              <a:t>.</a:t>
            </a:r>
          </a:p>
          <a:p>
            <a:pPr marL="0" indent="0">
              <a:buNone/>
            </a:pPr>
            <a:r>
              <a:rPr lang="en-US" dirty="0"/>
              <a:t>This Direction is effective for no more than 12 months from the effective date, unless canceled or extended by a superseding directive.</a:t>
            </a:r>
          </a:p>
          <a:p>
            <a:pPr marL="0" indent="0">
              <a:buNone/>
            </a:pPr>
            <a:endParaRPr lang="en-US" dirty="0"/>
          </a:p>
        </p:txBody>
      </p:sp>
    </p:spTree>
    <p:extLst>
      <p:ext uri="{BB962C8B-B14F-4D97-AF65-F5344CB8AC3E}">
        <p14:creationId xmlns:p14="http://schemas.microsoft.com/office/powerpoint/2010/main" val="948573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20E8AEE-6411-407D-9260-070D4A5961E7}"/>
              </a:ext>
            </a:extLst>
          </p:cNvPr>
          <p:cNvSpPr>
            <a:spLocks noGrp="1" noChangeArrowheads="1"/>
          </p:cNvSpPr>
          <p:nvPr>
            <p:ph type="ctrTitle"/>
          </p:nvPr>
        </p:nvSpPr>
        <p:spPr>
          <a:xfrm>
            <a:off x="1714500" y="1453598"/>
            <a:ext cx="4114800" cy="934797"/>
          </a:xfrm>
        </p:spPr>
        <p:txBody>
          <a:bodyPr>
            <a:noAutofit/>
          </a:bodyPr>
          <a:lstStyle/>
          <a:p>
            <a:pPr eaLnBrk="1" hangingPunct="1"/>
            <a:r>
              <a:rPr lang="en-US" altLang="en-US" sz="5400" dirty="0"/>
              <a:t>Questions?</a:t>
            </a:r>
          </a:p>
        </p:txBody>
      </p:sp>
      <p:pic>
        <p:nvPicPr>
          <p:cNvPr id="25603" name="Picture 4">
            <a:extLst>
              <a:ext uri="{FF2B5EF4-FFF2-40B4-BE49-F238E27FC236}">
                <a16:creationId xmlns:a16="http://schemas.microsoft.com/office/drawing/2014/main" id="{58D53B4A-BA70-413B-AD9B-BC41CE61E8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3550" y="5061822"/>
            <a:ext cx="1943100" cy="557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F4A46236-31AB-49BA-9265-B48812DFBB22}"/>
              </a:ext>
            </a:extLst>
          </p:cNvPr>
          <p:cNvSpPr/>
          <p:nvPr/>
        </p:nvSpPr>
        <p:spPr>
          <a:xfrm>
            <a:off x="2613991" y="2560056"/>
            <a:ext cx="4872659" cy="3139321"/>
          </a:xfrm>
          <a:prstGeom prst="rect">
            <a:avLst/>
          </a:prstGeom>
        </p:spPr>
        <p:txBody>
          <a:bodyPr wrap="square">
            <a:spAutoFit/>
          </a:bodyPr>
          <a:lstStyle/>
          <a:p>
            <a:pPr algn="r">
              <a:defRPr/>
            </a:pPr>
            <a:endParaRPr lang="en-US" sz="2100" dirty="0">
              <a:solidFill>
                <a:schemeClr val="bg1"/>
              </a:solidFill>
              <a:effectLst>
                <a:outerShdw blurRad="38100" dist="38100" dir="2700000" algn="tl">
                  <a:srgbClr val="000000"/>
                </a:outerShdw>
              </a:effectLst>
              <a:cs typeface="Arial" charset="0"/>
            </a:endParaRPr>
          </a:p>
          <a:p>
            <a:pPr algn="r">
              <a:defRPr/>
            </a:pPr>
            <a:endParaRPr lang="en-US" sz="2100" dirty="0">
              <a:solidFill>
                <a:schemeClr val="bg1"/>
              </a:solidFill>
              <a:effectLst>
                <a:outerShdw blurRad="38100" dist="38100" dir="2700000" algn="tl">
                  <a:srgbClr val="000000"/>
                </a:outerShdw>
              </a:effectLst>
              <a:cs typeface="Arial" charset="0"/>
            </a:endParaRPr>
          </a:p>
          <a:p>
            <a:pPr algn="r">
              <a:defRPr/>
            </a:pPr>
            <a:endParaRPr lang="en-US" sz="2100" dirty="0">
              <a:solidFill>
                <a:schemeClr val="bg1"/>
              </a:solidFill>
              <a:effectLst>
                <a:outerShdw blurRad="38100" dist="38100" dir="2700000" algn="tl">
                  <a:srgbClr val="000000"/>
                </a:outerShdw>
              </a:effectLst>
              <a:cs typeface="Arial" charset="0"/>
            </a:endParaRPr>
          </a:p>
          <a:p>
            <a:pPr algn="r">
              <a:defRPr/>
            </a:pPr>
            <a:endParaRPr lang="en-US" dirty="0">
              <a:solidFill>
                <a:schemeClr val="bg1"/>
              </a:solidFill>
              <a:effectLst>
                <a:outerShdw blurRad="38100" dist="38100" dir="2700000" algn="tl">
                  <a:srgbClr val="000000"/>
                </a:outerShdw>
              </a:effectLst>
              <a:cs typeface="Arial" charset="0"/>
            </a:endParaRPr>
          </a:p>
          <a:p>
            <a:pPr algn="r">
              <a:defRPr/>
            </a:pPr>
            <a:r>
              <a:rPr lang="en-US" dirty="0">
                <a:solidFill>
                  <a:schemeClr val="bg1"/>
                </a:solidFill>
                <a:effectLst>
                  <a:outerShdw blurRad="38100" dist="38100" dir="2700000" algn="tl">
                    <a:srgbClr val="000000"/>
                  </a:outerShdw>
                </a:effectLst>
                <a:cs typeface="Arial" charset="0"/>
              </a:rPr>
              <a:t>Rick Mason, CSP, CIH, CHMM</a:t>
            </a:r>
          </a:p>
          <a:p>
            <a:pPr algn="r">
              <a:defRPr/>
            </a:pPr>
            <a:r>
              <a:rPr lang="en-US" dirty="0">
                <a:solidFill>
                  <a:schemeClr val="bg1"/>
                </a:solidFill>
                <a:effectLst>
                  <a:outerShdw blurRad="38100" dist="38100" dir="2700000" algn="tl">
                    <a:srgbClr val="000000"/>
                  </a:outerShdw>
                </a:effectLst>
                <a:cs typeface="Arial" charset="0"/>
              </a:rPr>
              <a:t>Health &amp; Safety Consultant</a:t>
            </a:r>
          </a:p>
          <a:p>
            <a:pPr algn="r">
              <a:defRPr/>
            </a:pPr>
            <a:r>
              <a:rPr lang="en-US" dirty="0">
                <a:solidFill>
                  <a:schemeClr val="bg1"/>
                </a:solidFill>
                <a:effectLst>
                  <a:outerShdw blurRad="38100" dist="38100" dir="2700000" algn="tl">
                    <a:srgbClr val="000000"/>
                  </a:outerShdw>
                </a:effectLst>
                <a:cs typeface="Arial" charset="0"/>
              </a:rPr>
              <a:t>814.795.8960</a:t>
            </a:r>
          </a:p>
          <a:p>
            <a:pPr algn="r">
              <a:defRPr/>
            </a:pPr>
            <a:r>
              <a:rPr lang="en-US" dirty="0">
                <a:solidFill>
                  <a:srgbClr val="00B0F0"/>
                </a:solidFill>
                <a:effectLst>
                  <a:outerShdw blurRad="38100" dist="38100" dir="2700000" algn="tl">
                    <a:srgbClr val="000000"/>
                  </a:outerShdw>
                </a:effectLst>
                <a:cs typeface="Arial" charset="0"/>
                <a:hlinkClick r:id="rId4">
                  <a:extLst>
                    <a:ext uri="{A12FA001-AC4F-418D-AE19-62706E023703}">
                      <ahyp:hlinkClr xmlns:ahyp="http://schemas.microsoft.com/office/drawing/2018/hyperlinkcolor" val="tx"/>
                    </a:ext>
                  </a:extLst>
                </a:hlinkClick>
              </a:rPr>
              <a:t>rmason@iup.edu</a:t>
            </a:r>
            <a:endParaRPr lang="en-US" dirty="0">
              <a:solidFill>
                <a:srgbClr val="00B0F0"/>
              </a:solidFill>
              <a:effectLst>
                <a:outerShdw blurRad="38100" dist="38100" dir="2700000" algn="tl">
                  <a:srgbClr val="000000"/>
                </a:outerShdw>
              </a:effectLst>
              <a:cs typeface="Arial" charset="0"/>
            </a:endParaRPr>
          </a:p>
          <a:p>
            <a:pPr algn="r">
              <a:defRPr/>
            </a:pPr>
            <a:endParaRPr lang="en-US" sz="2100" dirty="0">
              <a:solidFill>
                <a:schemeClr val="bg1"/>
              </a:solidFill>
              <a:effectLst>
                <a:outerShdw blurRad="38100" dist="38100" dir="2700000" algn="tl">
                  <a:srgbClr val="000000"/>
                </a:outerShdw>
              </a:effectLst>
              <a:cs typeface="Arial" charset="0"/>
            </a:endParaRPr>
          </a:p>
          <a:p>
            <a:pPr>
              <a:defRPr/>
            </a:pPr>
            <a:endParaRPr lang="en-US" sz="2400" b="1" i="1" dirty="0">
              <a:solidFill>
                <a:srgbClr val="FFFF00"/>
              </a:solidFill>
              <a:effectLst>
                <a:outerShdw blurRad="38100" dist="38100" dir="2700000" algn="tl">
                  <a:srgbClr val="000000"/>
                </a:outerShdw>
              </a:effectLst>
              <a:cs typeface="Arial" charset="0"/>
            </a:endParaRPr>
          </a:p>
        </p:txBody>
      </p:sp>
      <p:sp>
        <p:nvSpPr>
          <p:cNvPr id="5" name="Text Box 6">
            <a:extLst>
              <a:ext uri="{FF2B5EF4-FFF2-40B4-BE49-F238E27FC236}">
                <a16:creationId xmlns:a16="http://schemas.microsoft.com/office/drawing/2014/main" id="{F2331861-87C8-4CB0-98A4-FDE8B95A2554}"/>
              </a:ext>
            </a:extLst>
          </p:cNvPr>
          <p:cNvSpPr txBox="1">
            <a:spLocks noChangeArrowheads="1"/>
          </p:cNvSpPr>
          <p:nvPr/>
        </p:nvSpPr>
        <p:spPr bwMode="auto">
          <a:xfrm>
            <a:off x="1820103" y="2303831"/>
            <a:ext cx="6460435" cy="18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None/>
              <a:defRPr/>
            </a:pPr>
            <a:r>
              <a:rPr lang="en-US" sz="2700" dirty="0">
                <a:solidFill>
                  <a:srgbClr val="FFFF00"/>
                </a:solidFill>
                <a:latin typeface="+mn-lt"/>
              </a:rPr>
              <a:t>OSHA DIRECTIVE:  National Emphasis Program – Coronavirus Disease 2019 (COVID-19) March 12, 2021 </a:t>
            </a:r>
          </a:p>
          <a:p>
            <a:pPr>
              <a:buNone/>
              <a:defRPr/>
            </a:pPr>
            <a:endParaRPr lang="en-US" sz="2700" dirty="0">
              <a:solidFill>
                <a:srgbClr val="FFFF00"/>
              </a:solidFill>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C59B89-41C4-4F43-AD0B-C1E8A9424158}"/>
              </a:ext>
            </a:extLst>
          </p:cNvPr>
          <p:cNvSpPr>
            <a:spLocks noGrp="1" noRot="1" noChangeArrowheads="1"/>
          </p:cNvSpPr>
          <p:nvPr>
            <p:ph type="title"/>
          </p:nvPr>
        </p:nvSpPr>
        <p:spPr>
          <a:xfrm>
            <a:off x="1314450" y="392595"/>
            <a:ext cx="6172200" cy="857250"/>
          </a:xfrm>
        </p:spPr>
        <p:txBody>
          <a:bodyPr>
            <a:normAutofit/>
          </a:bodyPr>
          <a:lstStyle/>
          <a:p>
            <a:pPr eaLnBrk="1" hangingPunct="1"/>
            <a:r>
              <a:rPr lang="en-US" altLang="en-US" sz="3600" dirty="0"/>
              <a:t>How to Request Assistance:</a:t>
            </a:r>
          </a:p>
        </p:txBody>
      </p:sp>
      <p:sp>
        <p:nvSpPr>
          <p:cNvPr id="22531" name="Rectangle 3">
            <a:extLst>
              <a:ext uri="{FF2B5EF4-FFF2-40B4-BE49-F238E27FC236}">
                <a16:creationId xmlns:a16="http://schemas.microsoft.com/office/drawing/2014/main" id="{80A03510-ABCF-441C-B531-77F51B0D6E4F}"/>
              </a:ext>
            </a:extLst>
          </p:cNvPr>
          <p:cNvSpPr>
            <a:spLocks noGrp="1" noChangeArrowheads="1"/>
          </p:cNvSpPr>
          <p:nvPr>
            <p:ph idx="1"/>
          </p:nvPr>
        </p:nvSpPr>
        <p:spPr>
          <a:xfrm>
            <a:off x="1416102" y="1130576"/>
            <a:ext cx="6311796" cy="857250"/>
          </a:xfrm>
        </p:spPr>
        <p:txBody>
          <a:bodyPr>
            <a:normAutofit lnSpcReduction="10000"/>
          </a:bodyPr>
          <a:lstStyle/>
          <a:p>
            <a:pPr>
              <a:defRPr/>
            </a:pPr>
            <a:r>
              <a:rPr lang="en-US" sz="1950" dirty="0"/>
              <a:t>Phone: </a:t>
            </a:r>
            <a:r>
              <a:rPr lang="en-US" sz="1950" b="1" dirty="0">
                <a:solidFill>
                  <a:schemeClr val="tx2"/>
                </a:solidFill>
              </a:rPr>
              <a:t>800-382-1241</a:t>
            </a:r>
          </a:p>
          <a:p>
            <a:pPr>
              <a:defRPr/>
            </a:pPr>
            <a:r>
              <a:rPr lang="en-US" sz="1950" dirty="0"/>
              <a:t>Website:  </a:t>
            </a:r>
            <a:r>
              <a:rPr lang="en-US" sz="1950" b="1" dirty="0">
                <a:solidFill>
                  <a:schemeClr val="tx2"/>
                </a:solidFill>
              </a:rPr>
              <a:t>http://www.iup.edu/pa-oshaconsultation</a:t>
            </a:r>
          </a:p>
        </p:txBody>
      </p:sp>
      <p:pic>
        <p:nvPicPr>
          <p:cNvPr id="3" name="Picture 2">
            <a:extLst>
              <a:ext uri="{FF2B5EF4-FFF2-40B4-BE49-F238E27FC236}">
                <a16:creationId xmlns:a16="http://schemas.microsoft.com/office/drawing/2014/main" id="{97FF9304-F68A-4BA5-9CB5-8D74F43E0210}"/>
              </a:ext>
            </a:extLst>
          </p:cNvPr>
          <p:cNvPicPr>
            <a:picLocks noChangeAspect="1"/>
          </p:cNvPicPr>
          <p:nvPr/>
        </p:nvPicPr>
        <p:blipFill rotWithShape="1">
          <a:blip r:embed="rId3"/>
          <a:srcRect t="4438" r="145" b="4567"/>
          <a:stretch/>
        </p:blipFill>
        <p:spPr>
          <a:xfrm>
            <a:off x="768626" y="2130286"/>
            <a:ext cx="7606748" cy="389721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896415-9F8B-4DEC-80AC-F3C0D76E49BF}"/>
              </a:ext>
            </a:extLst>
          </p:cNvPr>
          <p:cNvSpPr>
            <a:spLocks noGrp="1"/>
          </p:cNvSpPr>
          <p:nvPr>
            <p:ph type="title"/>
          </p:nvPr>
        </p:nvSpPr>
        <p:spPr/>
        <p:txBody>
          <a:bodyPr>
            <a:normAutofit/>
          </a:bodyPr>
          <a:lstStyle/>
          <a:p>
            <a:r>
              <a:rPr lang="en-US" b="0" u="sng" dirty="0"/>
              <a:t>Free</a:t>
            </a:r>
            <a:r>
              <a:rPr lang="en-US" dirty="0"/>
              <a:t> Safety Training: Pennsylvania Training for Safety &amp; Health (PATHS)</a:t>
            </a:r>
          </a:p>
        </p:txBody>
      </p:sp>
      <p:pic>
        <p:nvPicPr>
          <p:cNvPr id="6" name="Picture 5">
            <a:extLst>
              <a:ext uri="{FF2B5EF4-FFF2-40B4-BE49-F238E27FC236}">
                <a16:creationId xmlns:a16="http://schemas.microsoft.com/office/drawing/2014/main" id="{087DFF40-D0C4-417B-A760-4CE9B4EB0840}"/>
              </a:ext>
            </a:extLst>
          </p:cNvPr>
          <p:cNvPicPr>
            <a:picLocks noChangeAspect="1"/>
          </p:cNvPicPr>
          <p:nvPr/>
        </p:nvPicPr>
        <p:blipFill>
          <a:blip r:embed="rId3"/>
          <a:stretch>
            <a:fillRect/>
          </a:stretch>
        </p:blipFill>
        <p:spPr>
          <a:xfrm>
            <a:off x="1771650" y="2004155"/>
            <a:ext cx="5915025" cy="3862703"/>
          </a:xfrm>
          <a:prstGeom prst="rect">
            <a:avLst/>
          </a:prstGeom>
        </p:spPr>
      </p:pic>
    </p:spTree>
    <p:extLst>
      <p:ext uri="{BB962C8B-B14F-4D97-AF65-F5344CB8AC3E}">
        <p14:creationId xmlns:p14="http://schemas.microsoft.com/office/powerpoint/2010/main" val="3789170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DB32-C120-4E34-B209-C64DE5F1848F}"/>
              </a:ext>
            </a:extLst>
          </p:cNvPr>
          <p:cNvSpPr>
            <a:spLocks noGrp="1"/>
          </p:cNvSpPr>
          <p:nvPr>
            <p:ph type="title"/>
          </p:nvPr>
        </p:nvSpPr>
        <p:spPr>
          <a:xfrm>
            <a:off x="3390628" y="759414"/>
            <a:ext cx="2362744" cy="1009654"/>
          </a:xfrm>
        </p:spPr>
        <p:txBody>
          <a:bodyPr/>
          <a:lstStyle/>
          <a:p>
            <a:r>
              <a:rPr lang="en-US" dirty="0"/>
              <a:t>Thank You</a:t>
            </a:r>
          </a:p>
        </p:txBody>
      </p:sp>
      <p:sp>
        <p:nvSpPr>
          <p:cNvPr id="4" name="Slide Number Placeholder 3">
            <a:extLst>
              <a:ext uri="{FF2B5EF4-FFF2-40B4-BE49-F238E27FC236}">
                <a16:creationId xmlns:a16="http://schemas.microsoft.com/office/drawing/2014/main" id="{E721A3B7-1F53-4F8E-9419-210170369ADA}"/>
              </a:ext>
            </a:extLst>
          </p:cNvPr>
          <p:cNvSpPr>
            <a:spLocks noGrp="1"/>
          </p:cNvSpPr>
          <p:nvPr>
            <p:ph type="sldNum" sz="quarter" idx="12"/>
          </p:nvPr>
        </p:nvSpPr>
        <p:spPr>
          <a:xfrm>
            <a:off x="3701144" y="6098587"/>
            <a:ext cx="4814208" cy="622892"/>
          </a:xfrm>
        </p:spPr>
        <p:txBody>
          <a:bodyPr/>
          <a:lstStyle/>
          <a:p>
            <a:r>
              <a:rPr lang="en-US" dirty="0"/>
              <a:t> </a:t>
            </a:r>
          </a:p>
        </p:txBody>
      </p:sp>
      <p:sp>
        <p:nvSpPr>
          <p:cNvPr id="5" name="Content Placeholder 51">
            <a:extLst>
              <a:ext uri="{FF2B5EF4-FFF2-40B4-BE49-F238E27FC236}">
                <a16:creationId xmlns:a16="http://schemas.microsoft.com/office/drawing/2014/main" id="{4D05B4FD-6F23-4CA1-B445-F93859C6089E}"/>
              </a:ext>
            </a:extLst>
          </p:cNvPr>
          <p:cNvSpPr>
            <a:spLocks noGrp="1"/>
          </p:cNvSpPr>
          <p:nvPr>
            <p:ph idx="1"/>
          </p:nvPr>
        </p:nvSpPr>
        <p:spPr>
          <a:xfrm>
            <a:off x="628650" y="1825625"/>
            <a:ext cx="7886700" cy="4351338"/>
          </a:xfrm>
        </p:spPr>
        <p:txBody>
          <a:bodyPr>
            <a:normAutofit/>
          </a:bodyPr>
          <a:lstStyle/>
          <a:p>
            <a:pPr algn="ctr">
              <a:buFontTx/>
              <a:buNone/>
              <a:defRPr/>
            </a:pPr>
            <a:r>
              <a:rPr lang="en-US" altLang="en-US" sz="2400" b="1" dirty="0"/>
              <a:t>Upcoming Webinar:</a:t>
            </a:r>
          </a:p>
          <a:p>
            <a:pPr algn="ctr">
              <a:buFontTx/>
              <a:buNone/>
              <a:defRPr/>
            </a:pPr>
            <a:r>
              <a:rPr lang="en-US" altLang="en-US" sz="2400" u="sng" dirty="0">
                <a:solidFill>
                  <a:srgbClr val="9E0000"/>
                </a:solidFill>
              </a:rPr>
              <a:t>Impact of Mental Health on Safety</a:t>
            </a:r>
          </a:p>
          <a:p>
            <a:pPr algn="ctr">
              <a:buFontTx/>
              <a:buNone/>
              <a:defRPr/>
            </a:pPr>
            <a:r>
              <a:rPr lang="en-US" altLang="en-US" sz="2400" u="sng" dirty="0">
                <a:solidFill>
                  <a:srgbClr val="9E0000"/>
                </a:solidFill>
              </a:rPr>
              <a:t>May 12, 2021 </a:t>
            </a:r>
            <a:r>
              <a:rPr lang="en-US" altLang="en-US" sz="2400" dirty="0">
                <a:solidFill>
                  <a:srgbClr val="9E0000"/>
                </a:solidFill>
              </a:rPr>
              <a:t>@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Tree>
    <p:extLst>
      <p:ext uri="{BB962C8B-B14F-4D97-AF65-F5344CB8AC3E}">
        <p14:creationId xmlns:p14="http://schemas.microsoft.com/office/powerpoint/2010/main" val="230727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10190"/>
            <a:ext cx="7886700" cy="3479783"/>
          </a:xfrm>
        </p:spPr>
        <p:txBody>
          <a:bodyPr>
            <a:normAutofit/>
          </a:bodyPr>
          <a:lstStyle/>
          <a:p>
            <a:pPr marL="514350" indent="-514350">
              <a:buAutoNum type="romanUcPeriod" startAt="10"/>
            </a:pPr>
            <a:r>
              <a:rPr lang="en-US" u="sng" dirty="0"/>
              <a:t>Background</a:t>
            </a:r>
          </a:p>
          <a:p>
            <a:pPr marL="0" indent="0">
              <a:buNone/>
            </a:pPr>
            <a:r>
              <a:rPr lang="en-US" dirty="0"/>
              <a:t>Enhances OSHA’s emphasis on COVID-19-related hazards by</a:t>
            </a:r>
          </a:p>
          <a:p>
            <a:r>
              <a:rPr lang="en-US" dirty="0"/>
              <a:t> formalizing components for planned/programmed and follow-up inspections in workplaces where employees have a high frequency of </a:t>
            </a:r>
            <a:r>
              <a:rPr lang="en-US" b="1" dirty="0"/>
              <a:t>close contact </a:t>
            </a:r>
            <a:r>
              <a:rPr lang="en-US" dirty="0"/>
              <a:t>exposures and where this hazard is prevalent</a:t>
            </a:r>
          </a:p>
          <a:p>
            <a:r>
              <a:rPr lang="en-US" dirty="0"/>
              <a:t>reaffirms OSHA’s adherence to longstanding inspection policy that relies predominantly on on-site (in person) inspections </a:t>
            </a:r>
          </a:p>
        </p:txBody>
      </p:sp>
    </p:spTree>
    <p:extLst>
      <p:ext uri="{BB962C8B-B14F-4D97-AF65-F5344CB8AC3E}">
        <p14:creationId xmlns:p14="http://schemas.microsoft.com/office/powerpoint/2010/main" val="5728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p:txBody>
          <a:bodyPr/>
          <a:lstStyle/>
          <a:p>
            <a:r>
              <a:rPr lang="en-US" sz="4000" dirty="0"/>
              <a:t>N</a:t>
            </a:r>
            <a:r>
              <a:rPr lang="en-US" dirty="0"/>
              <a:t>ATIONAL </a:t>
            </a:r>
            <a:r>
              <a:rPr lang="en-US" sz="4000" dirty="0"/>
              <a:t>E</a:t>
            </a:r>
            <a:r>
              <a:rPr lang="en-US" dirty="0"/>
              <a:t>MPHASIS </a:t>
            </a:r>
            <a:r>
              <a:rPr lang="en-US" sz="4000" dirty="0"/>
              <a:t>P</a:t>
            </a:r>
            <a:r>
              <a:rPr lang="en-US" dirty="0"/>
              <a:t>ROGRAM</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10190"/>
            <a:ext cx="7886700" cy="3479783"/>
          </a:xfrm>
        </p:spPr>
        <p:txBody>
          <a:bodyPr>
            <a:normAutofit fontScale="92500" lnSpcReduction="10000"/>
          </a:bodyPr>
          <a:lstStyle/>
          <a:p>
            <a:pPr marL="0" indent="0">
              <a:buNone/>
            </a:pPr>
            <a:r>
              <a:rPr lang="en-US" dirty="0"/>
              <a:t>XI.   </a:t>
            </a:r>
            <a:r>
              <a:rPr lang="en-US" u="sng" dirty="0"/>
              <a:t>Goal</a:t>
            </a:r>
            <a:r>
              <a:rPr lang="en-US" dirty="0"/>
              <a:t>.</a:t>
            </a:r>
          </a:p>
          <a:p>
            <a:pPr marL="0" indent="0">
              <a:buNone/>
            </a:pPr>
            <a:r>
              <a:rPr lang="en-US" dirty="0"/>
              <a:t>Significantly reduce or eliminate worker exposures to SARS-CoV-2</a:t>
            </a:r>
          </a:p>
          <a:p>
            <a:r>
              <a:rPr lang="en-US" dirty="0"/>
              <a:t> targets industries and worksites where employees may have a high frequency of close contact exposures</a:t>
            </a:r>
          </a:p>
          <a:p>
            <a:r>
              <a:rPr lang="en-US" dirty="0"/>
              <a:t>accomplished by a combination of inspection targeting, outreach to employers, and compliance assistance</a:t>
            </a:r>
          </a:p>
          <a:p>
            <a:r>
              <a:rPr lang="en-US" dirty="0"/>
              <a:t>perform a high percentage of COVID-19 inspections (at least 5 percent) focusing Agency resources on workplace exposures to SARS-CoV-2 in certain critical industries until further notice</a:t>
            </a:r>
          </a:p>
        </p:txBody>
      </p:sp>
    </p:spTree>
    <p:extLst>
      <p:ext uri="{BB962C8B-B14F-4D97-AF65-F5344CB8AC3E}">
        <p14:creationId xmlns:p14="http://schemas.microsoft.com/office/powerpoint/2010/main" val="96881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628650" y="857250"/>
            <a:ext cx="7886700" cy="994172"/>
          </a:xfrm>
        </p:spPr>
        <p:txBody>
          <a:bodyPr>
            <a:normAutofit fontScale="90000"/>
          </a:bodyPr>
          <a:lstStyle/>
          <a:p>
            <a:r>
              <a:rPr lang="en-US" sz="4000" dirty="0"/>
              <a:t>N</a:t>
            </a:r>
            <a:r>
              <a:rPr lang="en-US" dirty="0"/>
              <a:t>ATIONAL </a:t>
            </a:r>
            <a:r>
              <a:rPr lang="en-US" sz="4000" dirty="0"/>
              <a:t>E</a:t>
            </a:r>
            <a:r>
              <a:rPr lang="en-US" dirty="0"/>
              <a:t>MPHASIS </a:t>
            </a:r>
            <a:r>
              <a:rPr lang="en-US" sz="4000" dirty="0"/>
              <a:t>P</a:t>
            </a:r>
            <a:r>
              <a:rPr lang="en-US" dirty="0"/>
              <a:t>ROGRAM</a:t>
            </a:r>
            <a:br>
              <a:rPr lang="en-US" dirty="0"/>
            </a:br>
            <a:r>
              <a:rPr lang="en-US" dirty="0"/>
              <a:t>– Who is covered?</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628650" y="2049946"/>
            <a:ext cx="8167481" cy="3950804"/>
          </a:xfrm>
        </p:spPr>
        <p:txBody>
          <a:bodyPr>
            <a:normAutofit lnSpcReduction="10000"/>
          </a:bodyPr>
          <a:lstStyle/>
          <a:p>
            <a:pPr marL="0" indent="0">
              <a:buNone/>
            </a:pPr>
            <a:r>
              <a:rPr lang="en-US" u="sng" dirty="0"/>
              <a:t>Master List</a:t>
            </a:r>
            <a:r>
              <a:rPr lang="en-US" dirty="0"/>
              <a:t>.</a:t>
            </a:r>
          </a:p>
          <a:p>
            <a:pPr marL="0" indent="0">
              <a:buNone/>
            </a:pPr>
            <a:r>
              <a:rPr lang="en-US" dirty="0"/>
              <a:t>Two Master Lists for site selection  </a:t>
            </a:r>
          </a:p>
          <a:p>
            <a:pPr marL="385763" indent="-385763">
              <a:buAutoNum type="arabicPeriod"/>
            </a:pPr>
            <a:r>
              <a:rPr lang="en-US" dirty="0"/>
              <a:t>All establishments identified as having a NAICS code listed in Appendices A and B </a:t>
            </a:r>
          </a:p>
          <a:p>
            <a:pPr marL="385763" indent="-385763">
              <a:buAutoNum type="arabicPeriod"/>
            </a:pPr>
            <a:r>
              <a:rPr lang="en-US" dirty="0"/>
              <a:t>Establishments in Appendices A and B </a:t>
            </a:r>
            <a:r>
              <a:rPr lang="en-US" u="sng" dirty="0"/>
              <a:t>and</a:t>
            </a:r>
            <a:r>
              <a:rPr lang="en-US" dirty="0"/>
              <a:t> having an elevated illness rate as indicated by Form 300A data</a:t>
            </a:r>
          </a:p>
          <a:p>
            <a:pPr marL="0" indent="0">
              <a:buNone/>
            </a:pPr>
            <a:r>
              <a:rPr lang="en-US" dirty="0"/>
              <a:t>Generated relying predominantly on Appendix A</a:t>
            </a:r>
          </a:p>
          <a:p>
            <a:pPr marL="0" indent="0">
              <a:buNone/>
            </a:pPr>
            <a:r>
              <a:rPr lang="en-US" dirty="0"/>
              <a:t>Area Offices may add establishments to the generated master lists based on information from appropriate sources</a:t>
            </a:r>
          </a:p>
          <a:p>
            <a:pPr marL="0" indent="0">
              <a:buNone/>
            </a:pPr>
            <a:endParaRPr lang="en-US" dirty="0"/>
          </a:p>
        </p:txBody>
      </p:sp>
    </p:spTree>
    <p:extLst>
      <p:ext uri="{BB962C8B-B14F-4D97-AF65-F5344CB8AC3E}">
        <p14:creationId xmlns:p14="http://schemas.microsoft.com/office/powerpoint/2010/main" val="1283413216"/>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powerpoint presentation iup new template (002)">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up new template (002)  -  Read-Only" id="{31F709B0-B3FF-46AB-9D09-9A3C869B2805}" vid="{D3928EA0-145D-4DD6-9380-5255F0F1E6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2" ma:contentTypeDescription="Create a new document." ma:contentTypeScope="" ma:versionID="ca40444a4782630031e768ecba2bdd42">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de8acde793976ccf758c06d65d39a95b"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8BDDD-56DD-473A-BE75-BCD2AA201660}">
  <ds:schemaRefs>
    <ds:schemaRef ds:uri="http://schemas.microsoft.com/sharepoint/v3/contenttype/forms"/>
  </ds:schemaRefs>
</ds:datastoreItem>
</file>

<file path=customXml/itemProps2.xml><?xml version="1.0" encoding="utf-8"?>
<ds:datastoreItem xmlns:ds="http://schemas.openxmlformats.org/officeDocument/2006/customXml" ds:itemID="{46206C68-AABE-47BE-8ADE-432BD6D1A85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24F1E1-4BE9-476A-A95A-5D4D89924A94}"/>
</file>

<file path=docProps/app.xml><?xml version="1.0" encoding="utf-8"?>
<Properties xmlns="http://schemas.openxmlformats.org/officeDocument/2006/extended-properties" xmlns:vt="http://schemas.openxmlformats.org/officeDocument/2006/docPropsVTypes">
  <Template>IUP Woodgrain v1.0</Template>
  <TotalTime>6790</TotalTime>
  <Words>6324</Words>
  <Application>Microsoft Office PowerPoint</Application>
  <PresentationFormat>On-screen Show (4:3)</PresentationFormat>
  <Paragraphs>583</Paragraphs>
  <Slides>63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Cambria</vt:lpstr>
      <vt:lpstr>Constantia</vt:lpstr>
      <vt:lpstr>Franklin Gothic Demi</vt:lpstr>
      <vt:lpstr>Helvetica Neue</vt:lpstr>
      <vt:lpstr>Wingdings</vt:lpstr>
      <vt:lpstr>Office Theme</vt:lpstr>
      <vt:lpstr>powerpoint presentation iup new template (002)</vt:lpstr>
      <vt:lpstr>PowerPoint Presentation</vt:lpstr>
      <vt:lpstr> Questions</vt:lpstr>
      <vt:lpstr>LEARNING OBJECTIVES</vt:lpstr>
      <vt:lpstr>Executive Order on  Protecting Worker Health and Safety JANUARY 21, 2021</vt:lpstr>
      <vt:lpstr>NATIONAL EMPHASIS PROGRAM</vt:lpstr>
      <vt:lpstr>NATIONAL EMPHASIS PROGRAM</vt:lpstr>
      <vt:lpstr>NATIONAL EMPHASIS PROGRAM</vt:lpstr>
      <vt:lpstr>NATIONAL EMPHASIS PROGRAM</vt:lpstr>
      <vt:lpstr>NATIONAL EMPHASIS PROGRAM – Who is covered?</vt:lpstr>
      <vt:lpstr>NATIONAL EMPHASIS PROGRAM – Who is covered?</vt:lpstr>
      <vt:lpstr>NATIONAL EMPHASIS PROGRAM – Who is covered?</vt:lpstr>
      <vt:lpstr>NATIONAL EMPHASIS PROGRAM – Who is covered?</vt:lpstr>
      <vt:lpstr>NATIONAL EMPHASIS PROGRAM – Who is covered?</vt:lpstr>
      <vt:lpstr>NATIONAL EMPHASIS PROGRAM</vt:lpstr>
      <vt:lpstr>NATIONAL EMPHASIS PROGRAM</vt:lpstr>
      <vt:lpstr>NATIONAL EMPHASIS PROGRAM</vt:lpstr>
      <vt:lpstr>NATIONAL EMPHASIS PROGRAM</vt:lpstr>
      <vt:lpstr>NATIONAL EMPHASIS PROGRAM</vt:lpstr>
      <vt:lpstr>Protecting Workers: Guidance on Mitigating and Preventing the Spread of COVID-19 in the Workplace</vt:lpstr>
      <vt:lpstr>COVID-19 Guidance</vt:lpstr>
      <vt:lpstr>COVID-19 Guidance  Executive Summary &amp;        Purpose</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 – 16 steps</vt:lpstr>
      <vt:lpstr>COVID-19 Guidance  The Roles of Employers       and Workers</vt:lpstr>
      <vt:lpstr>COVID-19 Guidance  The Roles of Employers       and Workers</vt:lpstr>
      <vt:lpstr>COVID-19 Guidance  The Roles of Employers       and Workers</vt:lpstr>
      <vt:lpstr>COVID-19 Guidance  The Roles of Employers       and Workers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Additional Detail on         Key Measures</vt:lpstr>
      <vt:lpstr>COVID-19 Guidance  </vt:lpstr>
      <vt:lpstr>References:</vt:lpstr>
      <vt:lpstr>Contact PA OSHA Consultation</vt:lpstr>
      <vt:lpstr>Questions?</vt:lpstr>
      <vt:lpstr>How to Request Assistance:</vt:lpstr>
      <vt:lpstr>Free Safety Training: Pennsylvania Training for Safety &amp; Health (PATHS)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Richard Mason</cp:lastModifiedBy>
  <cp:revision>25</cp:revision>
  <dcterms:created xsi:type="dcterms:W3CDTF">2019-09-06T20:18:55Z</dcterms:created>
  <dcterms:modified xsi:type="dcterms:W3CDTF">2021-04-09T12:12:04Z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ies>
</file>