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7" r:id="rId5"/>
    <p:sldId id="26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4BCAA-853F-4C1E-FF05-49A821BA2E8F}" v="14" dt="2020-12-28T14:56:41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544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82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Wolford" userId="S::kwolford@iup.edu::e86e3853-065d-4207-abf9-4e651af30894" providerId="AD" clId="Web-{4984BCAA-853F-4C1E-FF05-49A821BA2E8F}"/>
    <pc:docChg chg="modSld">
      <pc:chgData name="Kevin Wolford" userId="S::kwolford@iup.edu::e86e3853-065d-4207-abf9-4e651af30894" providerId="AD" clId="Web-{4984BCAA-853F-4C1E-FF05-49A821BA2E8F}" dt="2020-12-28T14:56:41.181" v="12" actId="20577"/>
      <pc:docMkLst>
        <pc:docMk/>
      </pc:docMkLst>
      <pc:sldChg chg="modSp">
        <pc:chgData name="Kevin Wolford" userId="S::kwolford@iup.edu::e86e3853-065d-4207-abf9-4e651af30894" providerId="AD" clId="Web-{4984BCAA-853F-4C1E-FF05-49A821BA2E8F}" dt="2020-12-28T14:56:41.181" v="12" actId="20577"/>
        <pc:sldMkLst>
          <pc:docMk/>
          <pc:sldMk cId="488532261" sldId="270"/>
        </pc:sldMkLst>
        <pc:spChg chg="mod">
          <ac:chgData name="Kevin Wolford" userId="S::kwolford@iup.edu::e86e3853-065d-4207-abf9-4e651af30894" providerId="AD" clId="Web-{4984BCAA-853F-4C1E-FF05-49A821BA2E8F}" dt="2020-12-28T14:56:07.398" v="6" actId="20577"/>
          <ac:spMkLst>
            <pc:docMk/>
            <pc:sldMk cId="488532261" sldId="270"/>
            <ac:spMk id="2" creationId="{471CA2F2-3CCE-41E8-9D8C-A5137C90901B}"/>
          </ac:spMkLst>
        </pc:spChg>
        <pc:spChg chg="mod">
          <ac:chgData name="Kevin Wolford" userId="S::kwolford@iup.edu::e86e3853-065d-4207-abf9-4e651af30894" providerId="AD" clId="Web-{4984BCAA-853F-4C1E-FF05-49A821BA2E8F}" dt="2020-12-28T14:56:41.181" v="12" actId="20577"/>
          <ac:spMkLst>
            <pc:docMk/>
            <pc:sldMk cId="488532261" sldId="270"/>
            <ac:spMk id="3" creationId="{81A26E95-EB6D-4D2B-8FE3-7E8E8BCD141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F00DC5-719A-4D58-87C1-E1D13BF578DF}" type="doc">
      <dgm:prSet loTypeId="urn:microsoft.com/office/officeart/2016/7/layout/VerticalSolidActionList" loCatId="List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C6505BD-335C-44D5-BFBE-11D154EB0F67}">
      <dgm:prSet/>
      <dgm:spPr/>
      <dgm:t>
        <a:bodyPr/>
        <a:lstStyle/>
        <a:p>
          <a:r>
            <a:rPr lang="en-US" b="1" dirty="0"/>
            <a:t>Define</a:t>
          </a:r>
        </a:p>
      </dgm:t>
    </dgm:pt>
    <dgm:pt modelId="{D553620D-73D7-4FDD-BDBB-FD042D92D5B1}" type="parTrans" cxnId="{8502ACE9-6B44-4A6D-850E-E0B405969CC1}">
      <dgm:prSet/>
      <dgm:spPr/>
      <dgm:t>
        <a:bodyPr/>
        <a:lstStyle/>
        <a:p>
          <a:endParaRPr lang="en-US"/>
        </a:p>
      </dgm:t>
    </dgm:pt>
    <dgm:pt modelId="{6695C678-FED9-4EBE-A0EE-FB5D38A840A2}" type="sibTrans" cxnId="{8502ACE9-6B44-4A6D-850E-E0B405969CC1}">
      <dgm:prSet/>
      <dgm:spPr/>
      <dgm:t>
        <a:bodyPr/>
        <a:lstStyle/>
        <a:p>
          <a:endParaRPr lang="en-US"/>
        </a:p>
      </dgm:t>
    </dgm:pt>
    <dgm:pt modelId="{8B55AFE8-18A8-40BD-8EE7-2D3D8F533D3B}">
      <dgm:prSet custT="1"/>
      <dgm:spPr/>
      <dgm:t>
        <a:bodyPr/>
        <a:lstStyle/>
        <a:p>
          <a:r>
            <a:rPr lang="en-US" sz="2800" b="1" dirty="0"/>
            <a:t>Define an area of less space</a:t>
          </a:r>
        </a:p>
      </dgm:t>
    </dgm:pt>
    <dgm:pt modelId="{9F40103C-85EE-47DB-8B6F-65A37175CF01}" type="parTrans" cxnId="{2D538E7A-DFB5-4866-AC56-43EA1E865E94}">
      <dgm:prSet/>
      <dgm:spPr/>
      <dgm:t>
        <a:bodyPr/>
        <a:lstStyle/>
        <a:p>
          <a:endParaRPr lang="en-US"/>
        </a:p>
      </dgm:t>
    </dgm:pt>
    <dgm:pt modelId="{9B20C214-85C9-4A93-A8F4-FB6142A69323}" type="sibTrans" cxnId="{2D538E7A-DFB5-4866-AC56-43EA1E865E94}">
      <dgm:prSet/>
      <dgm:spPr/>
      <dgm:t>
        <a:bodyPr/>
        <a:lstStyle/>
        <a:p>
          <a:endParaRPr lang="en-US"/>
        </a:p>
      </dgm:t>
    </dgm:pt>
    <dgm:pt modelId="{8E20A697-095B-4C11-A411-9612D638ABCE}">
      <dgm:prSet/>
      <dgm:spPr/>
      <dgm:t>
        <a:bodyPr/>
        <a:lstStyle/>
        <a:p>
          <a:r>
            <a:rPr lang="en-US" b="1" dirty="0"/>
            <a:t>Identify</a:t>
          </a:r>
        </a:p>
      </dgm:t>
    </dgm:pt>
    <dgm:pt modelId="{AED321AD-4AD3-4DB7-A932-7D2B6050766F}" type="parTrans" cxnId="{90561672-96F7-4652-9BC0-C0A823824CF8}">
      <dgm:prSet/>
      <dgm:spPr/>
      <dgm:t>
        <a:bodyPr/>
        <a:lstStyle/>
        <a:p>
          <a:endParaRPr lang="en-US"/>
        </a:p>
      </dgm:t>
    </dgm:pt>
    <dgm:pt modelId="{9A8C48DC-4D8B-428D-AAF5-881D73ED2742}" type="sibTrans" cxnId="{90561672-96F7-4652-9BC0-C0A823824CF8}">
      <dgm:prSet/>
      <dgm:spPr/>
      <dgm:t>
        <a:bodyPr/>
        <a:lstStyle/>
        <a:p>
          <a:endParaRPr lang="en-US"/>
        </a:p>
      </dgm:t>
    </dgm:pt>
    <dgm:pt modelId="{77545558-99FD-44E3-8066-B5E73078A145}">
      <dgm:prSet custT="1"/>
      <dgm:spPr/>
      <dgm:t>
        <a:bodyPr/>
        <a:lstStyle/>
        <a:p>
          <a:r>
            <a:rPr lang="en-US" sz="2400" b="1" dirty="0"/>
            <a:t>Identify static highway conditions that affect space</a:t>
          </a:r>
        </a:p>
      </dgm:t>
    </dgm:pt>
    <dgm:pt modelId="{B8A1676C-F84C-404A-AB9B-EEE5ADB84FA2}" type="parTrans" cxnId="{79C8E31E-149A-445E-8345-F290C50B9477}">
      <dgm:prSet/>
      <dgm:spPr/>
      <dgm:t>
        <a:bodyPr/>
        <a:lstStyle/>
        <a:p>
          <a:endParaRPr lang="en-US"/>
        </a:p>
      </dgm:t>
    </dgm:pt>
    <dgm:pt modelId="{DA09905C-5583-48E2-880C-367B6AAD37FD}" type="sibTrans" cxnId="{79C8E31E-149A-445E-8345-F290C50B9477}">
      <dgm:prSet/>
      <dgm:spPr/>
      <dgm:t>
        <a:bodyPr/>
        <a:lstStyle/>
        <a:p>
          <a:endParaRPr lang="en-US"/>
        </a:p>
      </dgm:t>
    </dgm:pt>
    <dgm:pt modelId="{3116874D-C378-4004-8BAB-03148986BE33}">
      <dgm:prSet/>
      <dgm:spPr/>
      <dgm:t>
        <a:bodyPr/>
        <a:lstStyle/>
        <a:p>
          <a:r>
            <a:rPr lang="en-US" b="1" dirty="0"/>
            <a:t>Identify</a:t>
          </a:r>
        </a:p>
      </dgm:t>
    </dgm:pt>
    <dgm:pt modelId="{DD0A011A-6131-430F-8E0D-F4FE47FD2FDF}" type="parTrans" cxnId="{E8491942-ECCF-4AF6-818E-768C91DF8887}">
      <dgm:prSet/>
      <dgm:spPr/>
      <dgm:t>
        <a:bodyPr/>
        <a:lstStyle/>
        <a:p>
          <a:endParaRPr lang="en-US"/>
        </a:p>
      </dgm:t>
    </dgm:pt>
    <dgm:pt modelId="{ECEAC2DB-3BCB-4319-9417-18E93223F7C9}" type="sibTrans" cxnId="{E8491942-ECCF-4AF6-818E-768C91DF8887}">
      <dgm:prSet/>
      <dgm:spPr/>
      <dgm:t>
        <a:bodyPr/>
        <a:lstStyle/>
        <a:p>
          <a:endParaRPr lang="en-US"/>
        </a:p>
      </dgm:t>
    </dgm:pt>
    <dgm:pt modelId="{F1163F92-D4CF-42F1-8612-67308D53D923}">
      <dgm:prSet custT="1"/>
      <dgm:spPr/>
      <dgm:t>
        <a:bodyPr/>
        <a:lstStyle/>
        <a:p>
          <a:r>
            <a:rPr lang="en-US" sz="2400" b="1" dirty="0"/>
            <a:t>Identify dynamic traffic conditions that affect space</a:t>
          </a:r>
        </a:p>
      </dgm:t>
    </dgm:pt>
    <dgm:pt modelId="{7CE77476-2785-494F-9B32-406F01EA09A0}" type="parTrans" cxnId="{098A3BA3-0A40-42BD-BD23-8A7B029512B0}">
      <dgm:prSet/>
      <dgm:spPr/>
      <dgm:t>
        <a:bodyPr/>
        <a:lstStyle/>
        <a:p>
          <a:endParaRPr lang="en-US"/>
        </a:p>
      </dgm:t>
    </dgm:pt>
    <dgm:pt modelId="{45C0A913-B049-4F48-B9EB-06965ABAB536}" type="sibTrans" cxnId="{098A3BA3-0A40-42BD-BD23-8A7B029512B0}">
      <dgm:prSet/>
      <dgm:spPr/>
      <dgm:t>
        <a:bodyPr/>
        <a:lstStyle/>
        <a:p>
          <a:endParaRPr lang="en-US"/>
        </a:p>
      </dgm:t>
    </dgm:pt>
    <dgm:pt modelId="{C7ABAC40-C98C-4AE9-A471-48A8A81AF347}">
      <dgm:prSet/>
      <dgm:spPr/>
      <dgm:t>
        <a:bodyPr/>
        <a:lstStyle/>
        <a:p>
          <a:r>
            <a:rPr lang="en-US" b="1" dirty="0"/>
            <a:t>Define</a:t>
          </a:r>
        </a:p>
      </dgm:t>
    </dgm:pt>
    <dgm:pt modelId="{7E3FC1A5-EB6D-4F89-8747-B60D38870873}" type="parTrans" cxnId="{70659BDF-BEC2-4033-840F-2C72FCE776F0}">
      <dgm:prSet/>
      <dgm:spPr/>
      <dgm:t>
        <a:bodyPr/>
        <a:lstStyle/>
        <a:p>
          <a:endParaRPr lang="en-US"/>
        </a:p>
      </dgm:t>
    </dgm:pt>
    <dgm:pt modelId="{D0531605-5225-4A08-AE6E-87BA4790FAFC}" type="sibTrans" cxnId="{70659BDF-BEC2-4033-840F-2C72FCE776F0}">
      <dgm:prSet/>
      <dgm:spPr/>
      <dgm:t>
        <a:bodyPr/>
        <a:lstStyle/>
        <a:p>
          <a:endParaRPr lang="en-US"/>
        </a:p>
      </dgm:t>
    </dgm:pt>
    <dgm:pt modelId="{9AD41868-F272-45B4-84EB-6525080A62D4}">
      <dgm:prSet custT="1"/>
      <dgm:spPr/>
      <dgm:t>
        <a:bodyPr/>
        <a:lstStyle/>
        <a:p>
          <a:r>
            <a:rPr lang="en-US" sz="2800" b="1" dirty="0"/>
            <a:t>Define less sight distance and view to the sides</a:t>
          </a:r>
        </a:p>
      </dgm:t>
    </dgm:pt>
    <dgm:pt modelId="{15EC1F9D-E1C2-4E4C-985C-B12CE27AF04F}" type="parTrans" cxnId="{299EE7BA-B4AC-4450-AA30-54281DC9CA6B}">
      <dgm:prSet/>
      <dgm:spPr/>
      <dgm:t>
        <a:bodyPr/>
        <a:lstStyle/>
        <a:p>
          <a:endParaRPr lang="en-US"/>
        </a:p>
      </dgm:t>
    </dgm:pt>
    <dgm:pt modelId="{9C2A1121-5284-4D59-9DD9-BAD9A4D47325}" type="sibTrans" cxnId="{299EE7BA-B4AC-4450-AA30-54281DC9CA6B}">
      <dgm:prSet/>
      <dgm:spPr/>
      <dgm:t>
        <a:bodyPr/>
        <a:lstStyle/>
        <a:p>
          <a:endParaRPr lang="en-US"/>
        </a:p>
      </dgm:t>
    </dgm:pt>
    <dgm:pt modelId="{8EFD8AB3-3FD7-46A6-BD04-DCB5ADC97CD1}">
      <dgm:prSet custT="1"/>
      <dgm:spPr/>
      <dgm:t>
        <a:bodyPr/>
        <a:lstStyle/>
        <a:p>
          <a:r>
            <a:rPr lang="en-US" sz="2800" b="1" dirty="0"/>
            <a:t>Identify</a:t>
          </a:r>
        </a:p>
      </dgm:t>
    </dgm:pt>
    <dgm:pt modelId="{A4F4206F-5630-49FE-908C-DB8FAF0D4277}" type="parTrans" cxnId="{4D5C3690-3C63-4607-ADD4-142EB8A66E93}">
      <dgm:prSet/>
      <dgm:spPr/>
      <dgm:t>
        <a:bodyPr/>
        <a:lstStyle/>
        <a:p>
          <a:endParaRPr lang="en-US"/>
        </a:p>
      </dgm:t>
    </dgm:pt>
    <dgm:pt modelId="{81A3AA64-308F-48E2-A1A3-D0DB73208D82}" type="sibTrans" cxnId="{4D5C3690-3C63-4607-ADD4-142EB8A66E93}">
      <dgm:prSet/>
      <dgm:spPr/>
      <dgm:t>
        <a:bodyPr/>
        <a:lstStyle/>
        <a:p>
          <a:endParaRPr lang="en-US"/>
        </a:p>
      </dgm:t>
    </dgm:pt>
    <dgm:pt modelId="{8457CAFC-B770-46C4-9FD1-701153B1AB60}">
      <dgm:prSet custT="1"/>
      <dgm:spPr/>
      <dgm:t>
        <a:bodyPr/>
        <a:lstStyle/>
        <a:p>
          <a:r>
            <a:rPr lang="en-US" sz="2400" b="1" dirty="0"/>
            <a:t>Identify static highway conditions that affect visibility</a:t>
          </a:r>
        </a:p>
      </dgm:t>
    </dgm:pt>
    <dgm:pt modelId="{91FA7359-C7ED-4B20-95DA-8ECA75632BEA}" type="parTrans" cxnId="{B61FC996-4A7D-4D3F-B8CE-0B27F10E271A}">
      <dgm:prSet/>
      <dgm:spPr/>
      <dgm:t>
        <a:bodyPr/>
        <a:lstStyle/>
        <a:p>
          <a:endParaRPr lang="en-US"/>
        </a:p>
      </dgm:t>
    </dgm:pt>
    <dgm:pt modelId="{7B7A51CA-9300-4D9F-8C40-B1AE4FB1E462}" type="sibTrans" cxnId="{B61FC996-4A7D-4D3F-B8CE-0B27F10E271A}">
      <dgm:prSet/>
      <dgm:spPr/>
      <dgm:t>
        <a:bodyPr/>
        <a:lstStyle/>
        <a:p>
          <a:endParaRPr lang="en-US"/>
        </a:p>
      </dgm:t>
    </dgm:pt>
    <dgm:pt modelId="{C3E61A87-8FA6-4ABE-B33F-E0CEC9C969D5}">
      <dgm:prSet custT="1"/>
      <dgm:spPr/>
      <dgm:t>
        <a:bodyPr/>
        <a:lstStyle/>
        <a:p>
          <a:r>
            <a:rPr lang="en-US" sz="2800" b="1" dirty="0"/>
            <a:t>Identify</a:t>
          </a:r>
        </a:p>
      </dgm:t>
    </dgm:pt>
    <dgm:pt modelId="{121D6054-1DAA-4000-AE55-F4B94FB48A63}" type="parTrans" cxnId="{B18A1039-F8D8-428E-A121-00B3BE217950}">
      <dgm:prSet/>
      <dgm:spPr/>
      <dgm:t>
        <a:bodyPr/>
        <a:lstStyle/>
        <a:p>
          <a:endParaRPr lang="en-US"/>
        </a:p>
      </dgm:t>
    </dgm:pt>
    <dgm:pt modelId="{EF7A6BF3-B810-4A2F-8B90-9BE84D7BB228}" type="sibTrans" cxnId="{B18A1039-F8D8-428E-A121-00B3BE217950}">
      <dgm:prSet/>
      <dgm:spPr/>
      <dgm:t>
        <a:bodyPr/>
        <a:lstStyle/>
        <a:p>
          <a:endParaRPr lang="en-US"/>
        </a:p>
      </dgm:t>
    </dgm:pt>
    <dgm:pt modelId="{5C6481E7-1B04-47A1-9656-71DE8937B66D}">
      <dgm:prSet custT="1"/>
      <dgm:spPr/>
      <dgm:t>
        <a:bodyPr/>
        <a:lstStyle/>
        <a:p>
          <a:r>
            <a:rPr lang="en-US" sz="2400" b="1" dirty="0"/>
            <a:t>Identify dynamic traffic conditions that affect visibility</a:t>
          </a:r>
        </a:p>
      </dgm:t>
    </dgm:pt>
    <dgm:pt modelId="{71861368-FC6E-4BAE-BFF9-C5B17A6950ED}" type="parTrans" cxnId="{29F3EB03-04D1-4BF2-8C57-39BE50818003}">
      <dgm:prSet/>
      <dgm:spPr/>
      <dgm:t>
        <a:bodyPr/>
        <a:lstStyle/>
        <a:p>
          <a:endParaRPr lang="en-US"/>
        </a:p>
      </dgm:t>
    </dgm:pt>
    <dgm:pt modelId="{886A1DCD-9A3F-4828-859A-BB90C298E663}" type="sibTrans" cxnId="{29F3EB03-04D1-4BF2-8C57-39BE50818003}">
      <dgm:prSet/>
      <dgm:spPr/>
      <dgm:t>
        <a:bodyPr/>
        <a:lstStyle/>
        <a:p>
          <a:endParaRPr lang="en-US"/>
        </a:p>
      </dgm:t>
    </dgm:pt>
    <dgm:pt modelId="{E839FBB4-AD67-4EF7-BECE-7943F0DE0698}">
      <dgm:prSet custT="1"/>
      <dgm:spPr/>
      <dgm:t>
        <a:bodyPr/>
        <a:lstStyle/>
        <a:p>
          <a:r>
            <a:rPr lang="en-US" sz="2800" b="1" dirty="0"/>
            <a:t>Identify</a:t>
          </a:r>
        </a:p>
      </dgm:t>
    </dgm:pt>
    <dgm:pt modelId="{DB1C9E4F-E957-4D84-B6A0-A9397D02B7B1}" type="parTrans" cxnId="{2657964C-8A8D-4817-A7B4-77A01ADA4B2A}">
      <dgm:prSet/>
      <dgm:spPr/>
      <dgm:t>
        <a:bodyPr/>
        <a:lstStyle/>
        <a:p>
          <a:endParaRPr lang="en-US"/>
        </a:p>
      </dgm:t>
    </dgm:pt>
    <dgm:pt modelId="{3F0089A8-C2A7-48BE-84AC-7C38BFAEF569}" type="sibTrans" cxnId="{2657964C-8A8D-4817-A7B4-77A01ADA4B2A}">
      <dgm:prSet/>
      <dgm:spPr/>
      <dgm:t>
        <a:bodyPr/>
        <a:lstStyle/>
        <a:p>
          <a:endParaRPr lang="en-US"/>
        </a:p>
      </dgm:t>
    </dgm:pt>
    <dgm:pt modelId="{7791DDA5-D0A7-47E3-97EC-5E6D1CC742FC}">
      <dgm:prSet custT="1"/>
      <dgm:spPr/>
      <dgm:t>
        <a:bodyPr/>
        <a:lstStyle/>
        <a:p>
          <a:r>
            <a:rPr lang="en-US" sz="2400" b="1" dirty="0"/>
            <a:t>Identify clues to hidden side roads</a:t>
          </a:r>
        </a:p>
      </dgm:t>
    </dgm:pt>
    <dgm:pt modelId="{D7E8830F-5F93-4B77-8A6B-5D2C4A32A344}" type="parTrans" cxnId="{50AF5726-D314-46DE-8706-2F9BA1E3E83E}">
      <dgm:prSet/>
      <dgm:spPr/>
      <dgm:t>
        <a:bodyPr/>
        <a:lstStyle/>
        <a:p>
          <a:endParaRPr lang="en-US"/>
        </a:p>
      </dgm:t>
    </dgm:pt>
    <dgm:pt modelId="{9496FC86-1BE9-46F4-B9AB-CA131C545146}" type="sibTrans" cxnId="{50AF5726-D314-46DE-8706-2F9BA1E3E83E}">
      <dgm:prSet/>
      <dgm:spPr/>
      <dgm:t>
        <a:bodyPr/>
        <a:lstStyle/>
        <a:p>
          <a:endParaRPr lang="en-US"/>
        </a:p>
      </dgm:t>
    </dgm:pt>
    <dgm:pt modelId="{CE823962-CB89-4A7B-A8FF-86B62CFED4E3}">
      <dgm:prSet custT="1"/>
      <dgm:spPr/>
      <dgm:t>
        <a:bodyPr/>
        <a:lstStyle/>
        <a:p>
          <a:r>
            <a:rPr lang="en-US" sz="2800" b="1" dirty="0"/>
            <a:t>Define</a:t>
          </a:r>
        </a:p>
      </dgm:t>
    </dgm:pt>
    <dgm:pt modelId="{12C6FF3D-9211-4EFE-966D-7962A03E1F4E}" type="parTrans" cxnId="{0493F341-3C1E-4F4E-9BAC-9550B6668C23}">
      <dgm:prSet/>
      <dgm:spPr/>
      <dgm:t>
        <a:bodyPr/>
        <a:lstStyle/>
        <a:p>
          <a:endParaRPr lang="en-US"/>
        </a:p>
      </dgm:t>
    </dgm:pt>
    <dgm:pt modelId="{14BAF216-737A-4D9A-A61D-DE93699E1F0E}" type="sibTrans" cxnId="{0493F341-3C1E-4F4E-9BAC-9550B6668C23}">
      <dgm:prSet/>
      <dgm:spPr/>
      <dgm:t>
        <a:bodyPr/>
        <a:lstStyle/>
        <a:p>
          <a:endParaRPr lang="en-US"/>
        </a:p>
      </dgm:t>
    </dgm:pt>
    <dgm:pt modelId="{70484F89-7950-495D-B73A-9D0455723268}">
      <dgm:prSet custT="1"/>
      <dgm:spPr/>
      <dgm:t>
        <a:bodyPr/>
        <a:lstStyle/>
        <a:p>
          <a:r>
            <a:rPr lang="en-US" sz="2400" b="1" dirty="0"/>
            <a:t>Define an area of less traction</a:t>
          </a:r>
        </a:p>
      </dgm:t>
    </dgm:pt>
    <dgm:pt modelId="{B9281F68-BD5A-4B02-9296-456EAE967C7E}" type="parTrans" cxnId="{F14BC819-C86C-4C12-9212-ADC197A16931}">
      <dgm:prSet/>
      <dgm:spPr/>
      <dgm:t>
        <a:bodyPr/>
        <a:lstStyle/>
        <a:p>
          <a:endParaRPr lang="en-US"/>
        </a:p>
      </dgm:t>
    </dgm:pt>
    <dgm:pt modelId="{55E1C0D8-D62D-4664-8897-D5F497ED4C34}" type="sibTrans" cxnId="{F14BC819-C86C-4C12-9212-ADC197A16931}">
      <dgm:prSet/>
      <dgm:spPr/>
      <dgm:t>
        <a:bodyPr/>
        <a:lstStyle/>
        <a:p>
          <a:endParaRPr lang="en-US"/>
        </a:p>
      </dgm:t>
    </dgm:pt>
    <dgm:pt modelId="{0895141D-792F-4317-8E65-31FB2D97075A}">
      <dgm:prSet custT="1"/>
      <dgm:spPr/>
      <dgm:t>
        <a:bodyPr/>
        <a:lstStyle/>
        <a:p>
          <a:r>
            <a:rPr lang="en-US" sz="2800" b="1" dirty="0"/>
            <a:t>Identify</a:t>
          </a:r>
        </a:p>
      </dgm:t>
    </dgm:pt>
    <dgm:pt modelId="{1FF691F3-5232-4630-9E19-EDAB79BB95E1}" type="parTrans" cxnId="{9C68EE28-3DC2-453D-8BF2-5FA93FE69574}">
      <dgm:prSet/>
      <dgm:spPr/>
      <dgm:t>
        <a:bodyPr/>
        <a:lstStyle/>
        <a:p>
          <a:endParaRPr lang="en-US"/>
        </a:p>
      </dgm:t>
    </dgm:pt>
    <dgm:pt modelId="{C060A6D6-67DB-43B2-8613-BAD854CE9F47}" type="sibTrans" cxnId="{9C68EE28-3DC2-453D-8BF2-5FA93FE69574}">
      <dgm:prSet/>
      <dgm:spPr/>
      <dgm:t>
        <a:bodyPr/>
        <a:lstStyle/>
        <a:p>
          <a:endParaRPr lang="en-US"/>
        </a:p>
      </dgm:t>
    </dgm:pt>
    <dgm:pt modelId="{C4703DB3-BEA1-4BF3-9086-1361BC28BCBC}">
      <dgm:prSet custT="1"/>
      <dgm:spPr/>
      <dgm:t>
        <a:bodyPr/>
        <a:lstStyle/>
        <a:p>
          <a:r>
            <a:rPr lang="en-US" sz="2400" b="1" dirty="0"/>
            <a:t>Identify roadway conditions that affect traction</a:t>
          </a:r>
        </a:p>
      </dgm:t>
    </dgm:pt>
    <dgm:pt modelId="{DAE908C3-E27E-4F0E-9C71-130BECFB3578}" type="parTrans" cxnId="{AC28B930-C8AD-4FCF-9F58-8B32A291CA81}">
      <dgm:prSet/>
      <dgm:spPr/>
      <dgm:t>
        <a:bodyPr/>
        <a:lstStyle/>
        <a:p>
          <a:endParaRPr lang="en-US"/>
        </a:p>
      </dgm:t>
    </dgm:pt>
    <dgm:pt modelId="{9D6DC2D3-2820-42CF-A323-7C0973F70F2A}" type="sibTrans" cxnId="{AC28B930-C8AD-4FCF-9F58-8B32A291CA81}">
      <dgm:prSet/>
      <dgm:spPr/>
      <dgm:t>
        <a:bodyPr/>
        <a:lstStyle/>
        <a:p>
          <a:endParaRPr lang="en-US"/>
        </a:p>
      </dgm:t>
    </dgm:pt>
    <dgm:pt modelId="{677F6560-1D13-4013-A5A9-01A12057C17A}">
      <dgm:prSet custT="1"/>
      <dgm:spPr/>
      <dgm:t>
        <a:bodyPr/>
        <a:lstStyle/>
        <a:p>
          <a:r>
            <a:rPr lang="en-US" sz="2800" b="1" dirty="0"/>
            <a:t>Identify</a:t>
          </a:r>
        </a:p>
      </dgm:t>
    </dgm:pt>
    <dgm:pt modelId="{5351FBD1-C633-43E5-8299-9DD9B54F9128}" type="parTrans" cxnId="{44747A8A-5140-49B9-9742-9E545ABD23B5}">
      <dgm:prSet/>
      <dgm:spPr/>
      <dgm:t>
        <a:bodyPr/>
        <a:lstStyle/>
        <a:p>
          <a:endParaRPr lang="en-US"/>
        </a:p>
      </dgm:t>
    </dgm:pt>
    <dgm:pt modelId="{31253488-C29A-4F01-A0BF-2800EEA16040}" type="sibTrans" cxnId="{44747A8A-5140-49B9-9742-9E545ABD23B5}">
      <dgm:prSet/>
      <dgm:spPr/>
      <dgm:t>
        <a:bodyPr/>
        <a:lstStyle/>
        <a:p>
          <a:endParaRPr lang="en-US"/>
        </a:p>
      </dgm:t>
    </dgm:pt>
    <dgm:pt modelId="{D0CB74EA-E46F-476F-A3F5-423808861CCF}">
      <dgm:prSet custT="1"/>
      <dgm:spPr/>
      <dgm:t>
        <a:bodyPr/>
        <a:lstStyle/>
        <a:p>
          <a:r>
            <a:rPr lang="en-US" sz="2400" b="1" dirty="0"/>
            <a:t>Identify Surface materials that affect traction</a:t>
          </a:r>
        </a:p>
      </dgm:t>
    </dgm:pt>
    <dgm:pt modelId="{9CC1936E-E824-4387-83B4-820267774A65}" type="parTrans" cxnId="{5C9BF7F2-9A1D-42E1-AD81-63A34C88337F}">
      <dgm:prSet/>
      <dgm:spPr/>
      <dgm:t>
        <a:bodyPr/>
        <a:lstStyle/>
        <a:p>
          <a:endParaRPr lang="en-US"/>
        </a:p>
      </dgm:t>
    </dgm:pt>
    <dgm:pt modelId="{F9D57A14-920E-46DC-9841-F0C902AAB397}" type="sibTrans" cxnId="{5C9BF7F2-9A1D-42E1-AD81-63A34C88337F}">
      <dgm:prSet/>
      <dgm:spPr/>
      <dgm:t>
        <a:bodyPr/>
        <a:lstStyle/>
        <a:p>
          <a:endParaRPr lang="en-US"/>
        </a:p>
      </dgm:t>
    </dgm:pt>
    <dgm:pt modelId="{7F8BD891-98E3-40E0-96EE-AF11B32131A7}" type="pres">
      <dgm:prSet presAssocID="{EDF00DC5-719A-4D58-87C1-E1D13BF578DF}" presName="Name0" presStyleCnt="0">
        <dgm:presLayoutVars>
          <dgm:dir/>
          <dgm:animLvl val="lvl"/>
          <dgm:resizeHandles val="exact"/>
        </dgm:presLayoutVars>
      </dgm:prSet>
      <dgm:spPr/>
    </dgm:pt>
    <dgm:pt modelId="{2F6F6F56-5D03-45B2-88FD-EA30DAB6987E}" type="pres">
      <dgm:prSet presAssocID="{0C6505BD-335C-44D5-BFBE-11D154EB0F67}" presName="linNode" presStyleCnt="0"/>
      <dgm:spPr/>
    </dgm:pt>
    <dgm:pt modelId="{E4B07C3E-76B6-4667-949F-32251FC42FF2}" type="pres">
      <dgm:prSet presAssocID="{0C6505BD-335C-44D5-BFBE-11D154EB0F67}" presName="parentText" presStyleLbl="alignNode1" presStyleIdx="0" presStyleCnt="10">
        <dgm:presLayoutVars>
          <dgm:chMax val="1"/>
          <dgm:bulletEnabled/>
        </dgm:presLayoutVars>
      </dgm:prSet>
      <dgm:spPr/>
    </dgm:pt>
    <dgm:pt modelId="{340D4ABB-992F-4A51-BA0C-3A6FC1039F6D}" type="pres">
      <dgm:prSet presAssocID="{0C6505BD-335C-44D5-BFBE-11D154EB0F67}" presName="descendantText" presStyleLbl="alignAccFollowNode1" presStyleIdx="0" presStyleCnt="10">
        <dgm:presLayoutVars>
          <dgm:bulletEnabled/>
        </dgm:presLayoutVars>
      </dgm:prSet>
      <dgm:spPr/>
    </dgm:pt>
    <dgm:pt modelId="{AB14445C-79B3-40A1-9B02-D7441B2CD23C}" type="pres">
      <dgm:prSet presAssocID="{6695C678-FED9-4EBE-A0EE-FB5D38A840A2}" presName="sp" presStyleCnt="0"/>
      <dgm:spPr/>
    </dgm:pt>
    <dgm:pt modelId="{4DD2CF8A-7A9E-4BB2-8A6C-EC979D2EA15E}" type="pres">
      <dgm:prSet presAssocID="{8E20A697-095B-4C11-A411-9612D638ABCE}" presName="linNode" presStyleCnt="0"/>
      <dgm:spPr/>
    </dgm:pt>
    <dgm:pt modelId="{F549BFED-2785-4A55-9037-30FE4EFE9B96}" type="pres">
      <dgm:prSet presAssocID="{8E20A697-095B-4C11-A411-9612D638ABCE}" presName="parentText" presStyleLbl="alignNode1" presStyleIdx="1" presStyleCnt="10">
        <dgm:presLayoutVars>
          <dgm:chMax val="1"/>
          <dgm:bulletEnabled/>
        </dgm:presLayoutVars>
      </dgm:prSet>
      <dgm:spPr/>
    </dgm:pt>
    <dgm:pt modelId="{650C3901-5A86-45F7-B967-0E994C1581A6}" type="pres">
      <dgm:prSet presAssocID="{8E20A697-095B-4C11-A411-9612D638ABCE}" presName="descendantText" presStyleLbl="alignAccFollowNode1" presStyleIdx="1" presStyleCnt="10">
        <dgm:presLayoutVars>
          <dgm:bulletEnabled/>
        </dgm:presLayoutVars>
      </dgm:prSet>
      <dgm:spPr/>
    </dgm:pt>
    <dgm:pt modelId="{65DFE230-EEAE-4E5C-A975-88C2197954F6}" type="pres">
      <dgm:prSet presAssocID="{9A8C48DC-4D8B-428D-AAF5-881D73ED2742}" presName="sp" presStyleCnt="0"/>
      <dgm:spPr/>
    </dgm:pt>
    <dgm:pt modelId="{675FD997-8D2F-4340-9F7D-1C599C097B2A}" type="pres">
      <dgm:prSet presAssocID="{3116874D-C378-4004-8BAB-03148986BE33}" presName="linNode" presStyleCnt="0"/>
      <dgm:spPr/>
    </dgm:pt>
    <dgm:pt modelId="{98F1E8A1-E01F-410C-87BB-2ECB42C9C53C}" type="pres">
      <dgm:prSet presAssocID="{3116874D-C378-4004-8BAB-03148986BE33}" presName="parentText" presStyleLbl="alignNode1" presStyleIdx="2" presStyleCnt="10">
        <dgm:presLayoutVars>
          <dgm:chMax val="1"/>
          <dgm:bulletEnabled/>
        </dgm:presLayoutVars>
      </dgm:prSet>
      <dgm:spPr/>
    </dgm:pt>
    <dgm:pt modelId="{BDDAA9AD-B8C3-47AE-8473-0FD0ADF19125}" type="pres">
      <dgm:prSet presAssocID="{3116874D-C378-4004-8BAB-03148986BE33}" presName="descendantText" presStyleLbl="alignAccFollowNode1" presStyleIdx="2" presStyleCnt="10">
        <dgm:presLayoutVars>
          <dgm:bulletEnabled/>
        </dgm:presLayoutVars>
      </dgm:prSet>
      <dgm:spPr/>
    </dgm:pt>
    <dgm:pt modelId="{C52CE88D-D24D-4F69-ABBA-FDB24229AEC8}" type="pres">
      <dgm:prSet presAssocID="{ECEAC2DB-3BCB-4319-9417-18E93223F7C9}" presName="sp" presStyleCnt="0"/>
      <dgm:spPr/>
    </dgm:pt>
    <dgm:pt modelId="{B801D0C6-3A6C-45CA-8336-6E159AC6C791}" type="pres">
      <dgm:prSet presAssocID="{C7ABAC40-C98C-4AE9-A471-48A8A81AF347}" presName="linNode" presStyleCnt="0"/>
      <dgm:spPr/>
    </dgm:pt>
    <dgm:pt modelId="{559801E7-A2F4-485D-8C33-B352DD43D940}" type="pres">
      <dgm:prSet presAssocID="{C7ABAC40-C98C-4AE9-A471-48A8A81AF347}" presName="parentText" presStyleLbl="alignNode1" presStyleIdx="3" presStyleCnt="10">
        <dgm:presLayoutVars>
          <dgm:chMax val="1"/>
          <dgm:bulletEnabled/>
        </dgm:presLayoutVars>
      </dgm:prSet>
      <dgm:spPr/>
    </dgm:pt>
    <dgm:pt modelId="{9270DB0F-D056-4584-A686-D76A531CC4EC}" type="pres">
      <dgm:prSet presAssocID="{C7ABAC40-C98C-4AE9-A471-48A8A81AF347}" presName="descendantText" presStyleLbl="alignAccFollowNode1" presStyleIdx="3" presStyleCnt="10">
        <dgm:presLayoutVars>
          <dgm:bulletEnabled/>
        </dgm:presLayoutVars>
      </dgm:prSet>
      <dgm:spPr/>
    </dgm:pt>
    <dgm:pt modelId="{64D8C702-D231-45CC-AE5B-D8A419544085}" type="pres">
      <dgm:prSet presAssocID="{D0531605-5225-4A08-AE6E-87BA4790FAFC}" presName="sp" presStyleCnt="0"/>
      <dgm:spPr/>
    </dgm:pt>
    <dgm:pt modelId="{084D7482-8F7D-4D33-8974-17C02B000710}" type="pres">
      <dgm:prSet presAssocID="{8EFD8AB3-3FD7-46A6-BD04-DCB5ADC97CD1}" presName="linNode" presStyleCnt="0"/>
      <dgm:spPr/>
    </dgm:pt>
    <dgm:pt modelId="{E92B4886-2918-46EE-81BB-7E9BE731F2F4}" type="pres">
      <dgm:prSet presAssocID="{8EFD8AB3-3FD7-46A6-BD04-DCB5ADC97CD1}" presName="parentText" presStyleLbl="alignNode1" presStyleIdx="4" presStyleCnt="10">
        <dgm:presLayoutVars>
          <dgm:chMax val="1"/>
          <dgm:bulletEnabled/>
        </dgm:presLayoutVars>
      </dgm:prSet>
      <dgm:spPr/>
    </dgm:pt>
    <dgm:pt modelId="{8326D548-2BD2-45DD-BD89-ABBF3489BB5A}" type="pres">
      <dgm:prSet presAssocID="{8EFD8AB3-3FD7-46A6-BD04-DCB5ADC97CD1}" presName="descendantText" presStyleLbl="alignAccFollowNode1" presStyleIdx="4" presStyleCnt="10">
        <dgm:presLayoutVars>
          <dgm:bulletEnabled/>
        </dgm:presLayoutVars>
      </dgm:prSet>
      <dgm:spPr/>
    </dgm:pt>
    <dgm:pt modelId="{CAAF0C3F-38F2-4AC1-9F13-E566924612C9}" type="pres">
      <dgm:prSet presAssocID="{81A3AA64-308F-48E2-A1A3-D0DB73208D82}" presName="sp" presStyleCnt="0"/>
      <dgm:spPr/>
    </dgm:pt>
    <dgm:pt modelId="{E0A37D3E-F1B3-4B37-8F79-256AD2E1363F}" type="pres">
      <dgm:prSet presAssocID="{C3E61A87-8FA6-4ABE-B33F-E0CEC9C969D5}" presName="linNode" presStyleCnt="0"/>
      <dgm:spPr/>
    </dgm:pt>
    <dgm:pt modelId="{4B5DF24F-D09B-4C69-9923-1D70241D9B6A}" type="pres">
      <dgm:prSet presAssocID="{C3E61A87-8FA6-4ABE-B33F-E0CEC9C969D5}" presName="parentText" presStyleLbl="alignNode1" presStyleIdx="5" presStyleCnt="10">
        <dgm:presLayoutVars>
          <dgm:chMax val="1"/>
          <dgm:bulletEnabled/>
        </dgm:presLayoutVars>
      </dgm:prSet>
      <dgm:spPr/>
    </dgm:pt>
    <dgm:pt modelId="{563F3B07-E597-4A0D-84C7-306837BAAC39}" type="pres">
      <dgm:prSet presAssocID="{C3E61A87-8FA6-4ABE-B33F-E0CEC9C969D5}" presName="descendantText" presStyleLbl="alignAccFollowNode1" presStyleIdx="5" presStyleCnt="10">
        <dgm:presLayoutVars>
          <dgm:bulletEnabled/>
        </dgm:presLayoutVars>
      </dgm:prSet>
      <dgm:spPr/>
    </dgm:pt>
    <dgm:pt modelId="{D08506EA-FBA0-4FBC-A335-94202B94AAEA}" type="pres">
      <dgm:prSet presAssocID="{EF7A6BF3-B810-4A2F-8B90-9BE84D7BB228}" presName="sp" presStyleCnt="0"/>
      <dgm:spPr/>
    </dgm:pt>
    <dgm:pt modelId="{3C88B22C-AC51-4A15-A3F2-A98D022F40AD}" type="pres">
      <dgm:prSet presAssocID="{E839FBB4-AD67-4EF7-BECE-7943F0DE0698}" presName="linNode" presStyleCnt="0"/>
      <dgm:spPr/>
    </dgm:pt>
    <dgm:pt modelId="{8974E38E-08AC-421F-ADB6-A9AF671F6E34}" type="pres">
      <dgm:prSet presAssocID="{E839FBB4-AD67-4EF7-BECE-7943F0DE0698}" presName="parentText" presStyleLbl="alignNode1" presStyleIdx="6" presStyleCnt="10">
        <dgm:presLayoutVars>
          <dgm:chMax val="1"/>
          <dgm:bulletEnabled/>
        </dgm:presLayoutVars>
      </dgm:prSet>
      <dgm:spPr/>
    </dgm:pt>
    <dgm:pt modelId="{2968CCF3-ABB3-4B3D-93C6-B2E8C7623F7C}" type="pres">
      <dgm:prSet presAssocID="{E839FBB4-AD67-4EF7-BECE-7943F0DE0698}" presName="descendantText" presStyleLbl="alignAccFollowNode1" presStyleIdx="6" presStyleCnt="10">
        <dgm:presLayoutVars>
          <dgm:bulletEnabled/>
        </dgm:presLayoutVars>
      </dgm:prSet>
      <dgm:spPr/>
    </dgm:pt>
    <dgm:pt modelId="{E23AB349-62A3-4DC8-9609-C49C1D5D9F33}" type="pres">
      <dgm:prSet presAssocID="{3F0089A8-C2A7-48BE-84AC-7C38BFAEF569}" presName="sp" presStyleCnt="0"/>
      <dgm:spPr/>
    </dgm:pt>
    <dgm:pt modelId="{2CC1CD79-5EAD-4494-BC07-65962964EF1A}" type="pres">
      <dgm:prSet presAssocID="{CE823962-CB89-4A7B-A8FF-86B62CFED4E3}" presName="linNode" presStyleCnt="0"/>
      <dgm:spPr/>
    </dgm:pt>
    <dgm:pt modelId="{A69A79A9-C0B4-458B-951D-EB580A575896}" type="pres">
      <dgm:prSet presAssocID="{CE823962-CB89-4A7B-A8FF-86B62CFED4E3}" presName="parentText" presStyleLbl="alignNode1" presStyleIdx="7" presStyleCnt="10">
        <dgm:presLayoutVars>
          <dgm:chMax val="1"/>
          <dgm:bulletEnabled/>
        </dgm:presLayoutVars>
      </dgm:prSet>
      <dgm:spPr/>
    </dgm:pt>
    <dgm:pt modelId="{6912F378-EA5B-4BB8-ABA5-26D25B90B96B}" type="pres">
      <dgm:prSet presAssocID="{CE823962-CB89-4A7B-A8FF-86B62CFED4E3}" presName="descendantText" presStyleLbl="alignAccFollowNode1" presStyleIdx="7" presStyleCnt="10">
        <dgm:presLayoutVars>
          <dgm:bulletEnabled/>
        </dgm:presLayoutVars>
      </dgm:prSet>
      <dgm:spPr/>
    </dgm:pt>
    <dgm:pt modelId="{96F9B715-E402-4638-9239-83C2C9F1B533}" type="pres">
      <dgm:prSet presAssocID="{14BAF216-737A-4D9A-A61D-DE93699E1F0E}" presName="sp" presStyleCnt="0"/>
      <dgm:spPr/>
    </dgm:pt>
    <dgm:pt modelId="{9F31D30F-4500-44B7-B463-30703D2D0DD5}" type="pres">
      <dgm:prSet presAssocID="{0895141D-792F-4317-8E65-31FB2D97075A}" presName="linNode" presStyleCnt="0"/>
      <dgm:spPr/>
    </dgm:pt>
    <dgm:pt modelId="{97999B8F-7274-49C3-BF5E-88D8CCCE8804}" type="pres">
      <dgm:prSet presAssocID="{0895141D-792F-4317-8E65-31FB2D97075A}" presName="parentText" presStyleLbl="alignNode1" presStyleIdx="8" presStyleCnt="10">
        <dgm:presLayoutVars>
          <dgm:chMax val="1"/>
          <dgm:bulletEnabled/>
        </dgm:presLayoutVars>
      </dgm:prSet>
      <dgm:spPr/>
    </dgm:pt>
    <dgm:pt modelId="{A105E6BA-F0D5-4376-8390-24EA0AFE2BAB}" type="pres">
      <dgm:prSet presAssocID="{0895141D-792F-4317-8E65-31FB2D97075A}" presName="descendantText" presStyleLbl="alignAccFollowNode1" presStyleIdx="8" presStyleCnt="10">
        <dgm:presLayoutVars>
          <dgm:bulletEnabled/>
        </dgm:presLayoutVars>
      </dgm:prSet>
      <dgm:spPr/>
    </dgm:pt>
    <dgm:pt modelId="{4A8AA5F9-17D4-4DC3-93A9-6A4C21D8D78B}" type="pres">
      <dgm:prSet presAssocID="{C060A6D6-67DB-43B2-8613-BAD854CE9F47}" presName="sp" presStyleCnt="0"/>
      <dgm:spPr/>
    </dgm:pt>
    <dgm:pt modelId="{E2883720-2BA8-468A-A6BC-7243E36D5C85}" type="pres">
      <dgm:prSet presAssocID="{677F6560-1D13-4013-A5A9-01A12057C17A}" presName="linNode" presStyleCnt="0"/>
      <dgm:spPr/>
    </dgm:pt>
    <dgm:pt modelId="{5999FA8D-A7CF-49D4-ACEF-09E05621B930}" type="pres">
      <dgm:prSet presAssocID="{677F6560-1D13-4013-A5A9-01A12057C17A}" presName="parentText" presStyleLbl="alignNode1" presStyleIdx="9" presStyleCnt="10">
        <dgm:presLayoutVars>
          <dgm:chMax val="1"/>
          <dgm:bulletEnabled/>
        </dgm:presLayoutVars>
      </dgm:prSet>
      <dgm:spPr/>
    </dgm:pt>
    <dgm:pt modelId="{03B05314-B3A3-4D4B-82D4-34515D984C00}" type="pres">
      <dgm:prSet presAssocID="{677F6560-1D13-4013-A5A9-01A12057C17A}" presName="descendantText" presStyleLbl="alignAccFollowNode1" presStyleIdx="9" presStyleCnt="10">
        <dgm:presLayoutVars>
          <dgm:bulletEnabled/>
        </dgm:presLayoutVars>
      </dgm:prSet>
      <dgm:spPr/>
    </dgm:pt>
  </dgm:ptLst>
  <dgm:cxnLst>
    <dgm:cxn modelId="{B1DDB502-9E2C-4FCE-B399-2DCD2D5BACC6}" type="presOf" srcId="{677F6560-1D13-4013-A5A9-01A12057C17A}" destId="{5999FA8D-A7CF-49D4-ACEF-09E05621B930}" srcOrd="0" destOrd="0" presId="urn:microsoft.com/office/officeart/2016/7/layout/VerticalSolidActionList"/>
    <dgm:cxn modelId="{29F3EB03-04D1-4BF2-8C57-39BE50818003}" srcId="{C3E61A87-8FA6-4ABE-B33F-E0CEC9C969D5}" destId="{5C6481E7-1B04-47A1-9656-71DE8937B66D}" srcOrd="0" destOrd="0" parTransId="{71861368-FC6E-4BAE-BFF9-C5B17A6950ED}" sibTransId="{886A1DCD-9A3F-4828-859A-BB90C298E663}"/>
    <dgm:cxn modelId="{CC641806-F5A6-4557-964A-03A5D87DAC99}" type="presOf" srcId="{3116874D-C378-4004-8BAB-03148986BE33}" destId="{98F1E8A1-E01F-410C-87BB-2ECB42C9C53C}" srcOrd="0" destOrd="0" presId="urn:microsoft.com/office/officeart/2016/7/layout/VerticalSolidActionList"/>
    <dgm:cxn modelId="{6E0D5608-CE74-43A9-AF6D-8EA896552301}" type="presOf" srcId="{F1163F92-D4CF-42F1-8612-67308D53D923}" destId="{BDDAA9AD-B8C3-47AE-8473-0FD0ADF19125}" srcOrd="0" destOrd="0" presId="urn:microsoft.com/office/officeart/2016/7/layout/VerticalSolidActionList"/>
    <dgm:cxn modelId="{5881B310-78E9-4ABF-91D7-7F38FA68411D}" type="presOf" srcId="{0C6505BD-335C-44D5-BFBE-11D154EB0F67}" destId="{E4B07C3E-76B6-4667-949F-32251FC42FF2}" srcOrd="0" destOrd="0" presId="urn:microsoft.com/office/officeart/2016/7/layout/VerticalSolidActionList"/>
    <dgm:cxn modelId="{AF24F611-01AD-432A-82C5-B4065305CE7E}" type="presOf" srcId="{EDF00DC5-719A-4D58-87C1-E1D13BF578DF}" destId="{7F8BD891-98E3-40E0-96EE-AF11B32131A7}" srcOrd="0" destOrd="0" presId="urn:microsoft.com/office/officeart/2016/7/layout/VerticalSolidActionList"/>
    <dgm:cxn modelId="{C992C415-0D21-43D0-87F5-3708CA9FE408}" type="presOf" srcId="{9AD41868-F272-45B4-84EB-6525080A62D4}" destId="{9270DB0F-D056-4584-A686-D76A531CC4EC}" srcOrd="0" destOrd="0" presId="urn:microsoft.com/office/officeart/2016/7/layout/VerticalSolidActionList"/>
    <dgm:cxn modelId="{F14BC819-C86C-4C12-9212-ADC197A16931}" srcId="{CE823962-CB89-4A7B-A8FF-86B62CFED4E3}" destId="{70484F89-7950-495D-B73A-9D0455723268}" srcOrd="0" destOrd="0" parTransId="{B9281F68-BD5A-4B02-9296-456EAE967C7E}" sibTransId="{55E1C0D8-D62D-4664-8897-D5F497ED4C34}"/>
    <dgm:cxn modelId="{79C8E31E-149A-445E-8345-F290C50B9477}" srcId="{8E20A697-095B-4C11-A411-9612D638ABCE}" destId="{77545558-99FD-44E3-8066-B5E73078A145}" srcOrd="0" destOrd="0" parTransId="{B8A1676C-F84C-404A-AB9B-EEE5ADB84FA2}" sibTransId="{DA09905C-5583-48E2-880C-367B6AAD37FD}"/>
    <dgm:cxn modelId="{50A99A25-B8A4-4830-9291-9270018C5999}" type="presOf" srcId="{77545558-99FD-44E3-8066-B5E73078A145}" destId="{650C3901-5A86-45F7-B967-0E994C1581A6}" srcOrd="0" destOrd="0" presId="urn:microsoft.com/office/officeart/2016/7/layout/VerticalSolidActionList"/>
    <dgm:cxn modelId="{50AF5726-D314-46DE-8706-2F9BA1E3E83E}" srcId="{E839FBB4-AD67-4EF7-BECE-7943F0DE0698}" destId="{7791DDA5-D0A7-47E3-97EC-5E6D1CC742FC}" srcOrd="0" destOrd="0" parTransId="{D7E8830F-5F93-4B77-8A6B-5D2C4A32A344}" sibTransId="{9496FC86-1BE9-46F4-B9AB-CA131C545146}"/>
    <dgm:cxn modelId="{9C68EE28-3DC2-453D-8BF2-5FA93FE69574}" srcId="{EDF00DC5-719A-4D58-87C1-E1D13BF578DF}" destId="{0895141D-792F-4317-8E65-31FB2D97075A}" srcOrd="8" destOrd="0" parTransId="{1FF691F3-5232-4630-9E19-EDAB79BB95E1}" sibTransId="{C060A6D6-67DB-43B2-8613-BAD854CE9F47}"/>
    <dgm:cxn modelId="{AC28B930-C8AD-4FCF-9F58-8B32A291CA81}" srcId="{0895141D-792F-4317-8E65-31FB2D97075A}" destId="{C4703DB3-BEA1-4BF3-9086-1361BC28BCBC}" srcOrd="0" destOrd="0" parTransId="{DAE908C3-E27E-4F0E-9C71-130BECFB3578}" sibTransId="{9D6DC2D3-2820-42CF-A323-7C0973F70F2A}"/>
    <dgm:cxn modelId="{3E9FD134-D7FE-474F-8D23-0B0DCB80613A}" type="presOf" srcId="{D0CB74EA-E46F-476F-A3F5-423808861CCF}" destId="{03B05314-B3A3-4D4B-82D4-34515D984C00}" srcOrd="0" destOrd="0" presId="urn:microsoft.com/office/officeart/2016/7/layout/VerticalSolidActionList"/>
    <dgm:cxn modelId="{B18A1039-F8D8-428E-A121-00B3BE217950}" srcId="{EDF00DC5-719A-4D58-87C1-E1D13BF578DF}" destId="{C3E61A87-8FA6-4ABE-B33F-E0CEC9C969D5}" srcOrd="5" destOrd="0" parTransId="{121D6054-1DAA-4000-AE55-F4B94FB48A63}" sibTransId="{EF7A6BF3-B810-4A2F-8B90-9BE84D7BB228}"/>
    <dgm:cxn modelId="{27C7DE3A-268E-49D9-A417-8742C160CB45}" type="presOf" srcId="{5C6481E7-1B04-47A1-9656-71DE8937B66D}" destId="{563F3B07-E597-4A0D-84C7-306837BAAC39}" srcOrd="0" destOrd="0" presId="urn:microsoft.com/office/officeart/2016/7/layout/VerticalSolidActionList"/>
    <dgm:cxn modelId="{B62E185D-B3A4-43EF-B9B2-82DF1934D68A}" type="presOf" srcId="{8EFD8AB3-3FD7-46A6-BD04-DCB5ADC97CD1}" destId="{E92B4886-2918-46EE-81BB-7E9BE731F2F4}" srcOrd="0" destOrd="0" presId="urn:microsoft.com/office/officeart/2016/7/layout/VerticalSolidActionList"/>
    <dgm:cxn modelId="{0493F341-3C1E-4F4E-9BAC-9550B6668C23}" srcId="{EDF00DC5-719A-4D58-87C1-E1D13BF578DF}" destId="{CE823962-CB89-4A7B-A8FF-86B62CFED4E3}" srcOrd="7" destOrd="0" parTransId="{12C6FF3D-9211-4EFE-966D-7962A03E1F4E}" sibTransId="{14BAF216-737A-4D9A-A61D-DE93699E1F0E}"/>
    <dgm:cxn modelId="{E8491942-ECCF-4AF6-818E-768C91DF8887}" srcId="{EDF00DC5-719A-4D58-87C1-E1D13BF578DF}" destId="{3116874D-C378-4004-8BAB-03148986BE33}" srcOrd="2" destOrd="0" parTransId="{DD0A011A-6131-430F-8E0D-F4FE47FD2FDF}" sibTransId="{ECEAC2DB-3BCB-4319-9417-18E93223F7C9}"/>
    <dgm:cxn modelId="{D42EBB4B-2207-40D7-8F16-9811DB5B4BD1}" type="presOf" srcId="{0895141D-792F-4317-8E65-31FB2D97075A}" destId="{97999B8F-7274-49C3-BF5E-88D8CCCE8804}" srcOrd="0" destOrd="0" presId="urn:microsoft.com/office/officeart/2016/7/layout/VerticalSolidActionList"/>
    <dgm:cxn modelId="{2657964C-8A8D-4817-A7B4-77A01ADA4B2A}" srcId="{EDF00DC5-719A-4D58-87C1-E1D13BF578DF}" destId="{E839FBB4-AD67-4EF7-BECE-7943F0DE0698}" srcOrd="6" destOrd="0" parTransId="{DB1C9E4F-E957-4D84-B6A0-A9397D02B7B1}" sibTransId="{3F0089A8-C2A7-48BE-84AC-7C38BFAEF569}"/>
    <dgm:cxn modelId="{90561672-96F7-4652-9BC0-C0A823824CF8}" srcId="{EDF00DC5-719A-4D58-87C1-E1D13BF578DF}" destId="{8E20A697-095B-4C11-A411-9612D638ABCE}" srcOrd="1" destOrd="0" parTransId="{AED321AD-4AD3-4DB7-A932-7D2B6050766F}" sibTransId="{9A8C48DC-4D8B-428D-AAF5-881D73ED2742}"/>
    <dgm:cxn modelId="{23D13775-C057-4D3E-9687-5899A18A0968}" type="presOf" srcId="{8457CAFC-B770-46C4-9FD1-701153B1AB60}" destId="{8326D548-2BD2-45DD-BD89-ABBF3489BB5A}" srcOrd="0" destOrd="0" presId="urn:microsoft.com/office/officeart/2016/7/layout/VerticalSolidActionList"/>
    <dgm:cxn modelId="{2D538E7A-DFB5-4866-AC56-43EA1E865E94}" srcId="{0C6505BD-335C-44D5-BFBE-11D154EB0F67}" destId="{8B55AFE8-18A8-40BD-8EE7-2D3D8F533D3B}" srcOrd="0" destOrd="0" parTransId="{9F40103C-85EE-47DB-8B6F-65A37175CF01}" sibTransId="{9B20C214-85C9-4A93-A8F4-FB6142A69323}"/>
    <dgm:cxn modelId="{34E79B81-6342-4BDB-875D-B88DBEE3D2AD}" type="presOf" srcId="{8E20A697-095B-4C11-A411-9612D638ABCE}" destId="{F549BFED-2785-4A55-9037-30FE4EFE9B96}" srcOrd="0" destOrd="0" presId="urn:microsoft.com/office/officeart/2016/7/layout/VerticalSolidActionList"/>
    <dgm:cxn modelId="{61AF3688-70D8-4709-BA8B-E61E0F9BF024}" type="presOf" srcId="{70484F89-7950-495D-B73A-9D0455723268}" destId="{6912F378-EA5B-4BB8-ABA5-26D25B90B96B}" srcOrd="0" destOrd="0" presId="urn:microsoft.com/office/officeart/2016/7/layout/VerticalSolidActionList"/>
    <dgm:cxn modelId="{44747A8A-5140-49B9-9742-9E545ABD23B5}" srcId="{EDF00DC5-719A-4D58-87C1-E1D13BF578DF}" destId="{677F6560-1D13-4013-A5A9-01A12057C17A}" srcOrd="9" destOrd="0" parTransId="{5351FBD1-C633-43E5-8299-9DD9B54F9128}" sibTransId="{31253488-C29A-4F01-A0BF-2800EEA16040}"/>
    <dgm:cxn modelId="{4D5C3690-3C63-4607-ADD4-142EB8A66E93}" srcId="{EDF00DC5-719A-4D58-87C1-E1D13BF578DF}" destId="{8EFD8AB3-3FD7-46A6-BD04-DCB5ADC97CD1}" srcOrd="4" destOrd="0" parTransId="{A4F4206F-5630-49FE-908C-DB8FAF0D4277}" sibTransId="{81A3AA64-308F-48E2-A1A3-D0DB73208D82}"/>
    <dgm:cxn modelId="{B61FC996-4A7D-4D3F-B8CE-0B27F10E271A}" srcId="{8EFD8AB3-3FD7-46A6-BD04-DCB5ADC97CD1}" destId="{8457CAFC-B770-46C4-9FD1-701153B1AB60}" srcOrd="0" destOrd="0" parTransId="{91FA7359-C7ED-4B20-95DA-8ECA75632BEA}" sibTransId="{7B7A51CA-9300-4D9F-8C40-B1AE4FB1E462}"/>
    <dgm:cxn modelId="{566B739C-E415-463E-9D06-4FBBE3B36FAA}" type="presOf" srcId="{8B55AFE8-18A8-40BD-8EE7-2D3D8F533D3B}" destId="{340D4ABB-992F-4A51-BA0C-3A6FC1039F6D}" srcOrd="0" destOrd="0" presId="urn:microsoft.com/office/officeart/2016/7/layout/VerticalSolidActionList"/>
    <dgm:cxn modelId="{098A3BA3-0A40-42BD-BD23-8A7B029512B0}" srcId="{3116874D-C378-4004-8BAB-03148986BE33}" destId="{F1163F92-D4CF-42F1-8612-67308D53D923}" srcOrd="0" destOrd="0" parTransId="{7CE77476-2785-494F-9B32-406F01EA09A0}" sibTransId="{45C0A913-B049-4F48-B9EB-06965ABAB536}"/>
    <dgm:cxn modelId="{BA7C89B5-F447-4155-8452-E65C9FBC6395}" type="presOf" srcId="{E839FBB4-AD67-4EF7-BECE-7943F0DE0698}" destId="{8974E38E-08AC-421F-ADB6-A9AF671F6E34}" srcOrd="0" destOrd="0" presId="urn:microsoft.com/office/officeart/2016/7/layout/VerticalSolidActionList"/>
    <dgm:cxn modelId="{299EE7BA-B4AC-4450-AA30-54281DC9CA6B}" srcId="{C7ABAC40-C98C-4AE9-A471-48A8A81AF347}" destId="{9AD41868-F272-45B4-84EB-6525080A62D4}" srcOrd="0" destOrd="0" parTransId="{15EC1F9D-E1C2-4E4C-985C-B12CE27AF04F}" sibTransId="{9C2A1121-5284-4D59-9DD9-BAD9A4D47325}"/>
    <dgm:cxn modelId="{330268C7-3441-4314-9C33-57EF2862E9EC}" type="presOf" srcId="{C7ABAC40-C98C-4AE9-A471-48A8A81AF347}" destId="{559801E7-A2F4-485D-8C33-B352DD43D940}" srcOrd="0" destOrd="0" presId="urn:microsoft.com/office/officeart/2016/7/layout/VerticalSolidActionList"/>
    <dgm:cxn modelId="{70659BDF-BEC2-4033-840F-2C72FCE776F0}" srcId="{EDF00DC5-719A-4D58-87C1-E1D13BF578DF}" destId="{C7ABAC40-C98C-4AE9-A471-48A8A81AF347}" srcOrd="3" destOrd="0" parTransId="{7E3FC1A5-EB6D-4F89-8747-B60D38870873}" sibTransId="{D0531605-5225-4A08-AE6E-87BA4790FAFC}"/>
    <dgm:cxn modelId="{486285E0-9727-4AB4-90F3-28254F9E15E8}" type="presOf" srcId="{C3E61A87-8FA6-4ABE-B33F-E0CEC9C969D5}" destId="{4B5DF24F-D09B-4C69-9923-1D70241D9B6A}" srcOrd="0" destOrd="0" presId="urn:microsoft.com/office/officeart/2016/7/layout/VerticalSolidActionList"/>
    <dgm:cxn modelId="{6C1A86E2-A190-4F70-8A59-F392A2BD8AEA}" type="presOf" srcId="{C4703DB3-BEA1-4BF3-9086-1361BC28BCBC}" destId="{A105E6BA-F0D5-4376-8390-24EA0AFE2BAB}" srcOrd="0" destOrd="0" presId="urn:microsoft.com/office/officeart/2016/7/layout/VerticalSolidActionList"/>
    <dgm:cxn modelId="{8502ACE9-6B44-4A6D-850E-E0B405969CC1}" srcId="{EDF00DC5-719A-4D58-87C1-E1D13BF578DF}" destId="{0C6505BD-335C-44D5-BFBE-11D154EB0F67}" srcOrd="0" destOrd="0" parTransId="{D553620D-73D7-4FDD-BDBB-FD042D92D5B1}" sibTransId="{6695C678-FED9-4EBE-A0EE-FB5D38A840A2}"/>
    <dgm:cxn modelId="{013889EB-719A-40C0-98B3-EB5DA61A24A3}" type="presOf" srcId="{CE823962-CB89-4A7B-A8FF-86B62CFED4E3}" destId="{A69A79A9-C0B4-458B-951D-EB580A575896}" srcOrd="0" destOrd="0" presId="urn:microsoft.com/office/officeart/2016/7/layout/VerticalSolidActionList"/>
    <dgm:cxn modelId="{5C9BF7F2-9A1D-42E1-AD81-63A34C88337F}" srcId="{677F6560-1D13-4013-A5A9-01A12057C17A}" destId="{D0CB74EA-E46F-476F-A3F5-423808861CCF}" srcOrd="0" destOrd="0" parTransId="{9CC1936E-E824-4387-83B4-820267774A65}" sibTransId="{F9D57A14-920E-46DC-9841-F0C902AAB397}"/>
    <dgm:cxn modelId="{9CD770FA-45FA-482F-9E6C-F4048D4EECFA}" type="presOf" srcId="{7791DDA5-D0A7-47E3-97EC-5E6D1CC742FC}" destId="{2968CCF3-ABB3-4B3D-93C6-B2E8C7623F7C}" srcOrd="0" destOrd="0" presId="urn:microsoft.com/office/officeart/2016/7/layout/VerticalSolidActionList"/>
    <dgm:cxn modelId="{1564CB96-F439-4AF6-8C82-8BC6CC519D7F}" type="presParOf" srcId="{7F8BD891-98E3-40E0-96EE-AF11B32131A7}" destId="{2F6F6F56-5D03-45B2-88FD-EA30DAB6987E}" srcOrd="0" destOrd="0" presId="urn:microsoft.com/office/officeart/2016/7/layout/VerticalSolidActionList"/>
    <dgm:cxn modelId="{CF07BFF3-3367-436C-A0FD-FAFFBFE7FDA1}" type="presParOf" srcId="{2F6F6F56-5D03-45B2-88FD-EA30DAB6987E}" destId="{E4B07C3E-76B6-4667-949F-32251FC42FF2}" srcOrd="0" destOrd="0" presId="urn:microsoft.com/office/officeart/2016/7/layout/VerticalSolidActionList"/>
    <dgm:cxn modelId="{63AE27A7-8AD7-458B-8DCE-377010031E2F}" type="presParOf" srcId="{2F6F6F56-5D03-45B2-88FD-EA30DAB6987E}" destId="{340D4ABB-992F-4A51-BA0C-3A6FC1039F6D}" srcOrd="1" destOrd="0" presId="urn:microsoft.com/office/officeart/2016/7/layout/VerticalSolidActionList"/>
    <dgm:cxn modelId="{501D0560-4758-4CF1-9A74-05A3D6D60FC9}" type="presParOf" srcId="{7F8BD891-98E3-40E0-96EE-AF11B32131A7}" destId="{AB14445C-79B3-40A1-9B02-D7441B2CD23C}" srcOrd="1" destOrd="0" presId="urn:microsoft.com/office/officeart/2016/7/layout/VerticalSolidActionList"/>
    <dgm:cxn modelId="{252D193C-A8D0-4474-9AAA-6101005159E1}" type="presParOf" srcId="{7F8BD891-98E3-40E0-96EE-AF11B32131A7}" destId="{4DD2CF8A-7A9E-4BB2-8A6C-EC979D2EA15E}" srcOrd="2" destOrd="0" presId="urn:microsoft.com/office/officeart/2016/7/layout/VerticalSolidActionList"/>
    <dgm:cxn modelId="{2FD2FEA7-2847-4D12-A4AC-25152665F2F3}" type="presParOf" srcId="{4DD2CF8A-7A9E-4BB2-8A6C-EC979D2EA15E}" destId="{F549BFED-2785-4A55-9037-30FE4EFE9B96}" srcOrd="0" destOrd="0" presId="urn:microsoft.com/office/officeart/2016/7/layout/VerticalSolidActionList"/>
    <dgm:cxn modelId="{F6D3874A-CA5F-4A8E-A24E-760D34A9FA76}" type="presParOf" srcId="{4DD2CF8A-7A9E-4BB2-8A6C-EC979D2EA15E}" destId="{650C3901-5A86-45F7-B967-0E994C1581A6}" srcOrd="1" destOrd="0" presId="urn:microsoft.com/office/officeart/2016/7/layout/VerticalSolidActionList"/>
    <dgm:cxn modelId="{3C463851-ED81-460A-A11F-A59AAA0A4A19}" type="presParOf" srcId="{7F8BD891-98E3-40E0-96EE-AF11B32131A7}" destId="{65DFE230-EEAE-4E5C-A975-88C2197954F6}" srcOrd="3" destOrd="0" presId="urn:microsoft.com/office/officeart/2016/7/layout/VerticalSolidActionList"/>
    <dgm:cxn modelId="{C42ACA77-75E1-4BCB-8F35-CD151381D6AB}" type="presParOf" srcId="{7F8BD891-98E3-40E0-96EE-AF11B32131A7}" destId="{675FD997-8D2F-4340-9F7D-1C599C097B2A}" srcOrd="4" destOrd="0" presId="urn:microsoft.com/office/officeart/2016/7/layout/VerticalSolidActionList"/>
    <dgm:cxn modelId="{2DD1E8EB-E7E4-4CF6-BBAA-1E885E627325}" type="presParOf" srcId="{675FD997-8D2F-4340-9F7D-1C599C097B2A}" destId="{98F1E8A1-E01F-410C-87BB-2ECB42C9C53C}" srcOrd="0" destOrd="0" presId="urn:microsoft.com/office/officeart/2016/7/layout/VerticalSolidActionList"/>
    <dgm:cxn modelId="{009E3C59-8D85-4A41-9784-75F08FC19E2E}" type="presParOf" srcId="{675FD997-8D2F-4340-9F7D-1C599C097B2A}" destId="{BDDAA9AD-B8C3-47AE-8473-0FD0ADF19125}" srcOrd="1" destOrd="0" presId="urn:microsoft.com/office/officeart/2016/7/layout/VerticalSolidActionList"/>
    <dgm:cxn modelId="{41F5CBEF-146A-4E7B-8A68-6504B453FFE0}" type="presParOf" srcId="{7F8BD891-98E3-40E0-96EE-AF11B32131A7}" destId="{C52CE88D-D24D-4F69-ABBA-FDB24229AEC8}" srcOrd="5" destOrd="0" presId="urn:microsoft.com/office/officeart/2016/7/layout/VerticalSolidActionList"/>
    <dgm:cxn modelId="{B6EE199E-FA7C-4F63-8BEE-97908868D078}" type="presParOf" srcId="{7F8BD891-98E3-40E0-96EE-AF11B32131A7}" destId="{B801D0C6-3A6C-45CA-8336-6E159AC6C791}" srcOrd="6" destOrd="0" presId="urn:microsoft.com/office/officeart/2016/7/layout/VerticalSolidActionList"/>
    <dgm:cxn modelId="{3E8381C4-F8BC-43C0-B288-C5DB4E1ABC91}" type="presParOf" srcId="{B801D0C6-3A6C-45CA-8336-6E159AC6C791}" destId="{559801E7-A2F4-485D-8C33-B352DD43D940}" srcOrd="0" destOrd="0" presId="urn:microsoft.com/office/officeart/2016/7/layout/VerticalSolidActionList"/>
    <dgm:cxn modelId="{AD830E23-C450-418D-AC93-5E62753A465A}" type="presParOf" srcId="{B801D0C6-3A6C-45CA-8336-6E159AC6C791}" destId="{9270DB0F-D056-4584-A686-D76A531CC4EC}" srcOrd="1" destOrd="0" presId="urn:microsoft.com/office/officeart/2016/7/layout/VerticalSolidActionList"/>
    <dgm:cxn modelId="{7E0BBD7F-6F98-41EA-B5D3-593A142728E1}" type="presParOf" srcId="{7F8BD891-98E3-40E0-96EE-AF11B32131A7}" destId="{64D8C702-D231-45CC-AE5B-D8A419544085}" srcOrd="7" destOrd="0" presId="urn:microsoft.com/office/officeart/2016/7/layout/VerticalSolidActionList"/>
    <dgm:cxn modelId="{69D22122-40C2-45F3-B618-21FDCB7E3CE0}" type="presParOf" srcId="{7F8BD891-98E3-40E0-96EE-AF11B32131A7}" destId="{084D7482-8F7D-4D33-8974-17C02B000710}" srcOrd="8" destOrd="0" presId="urn:microsoft.com/office/officeart/2016/7/layout/VerticalSolidActionList"/>
    <dgm:cxn modelId="{2FF45EDA-7E78-4538-9301-FCF0E365FC79}" type="presParOf" srcId="{084D7482-8F7D-4D33-8974-17C02B000710}" destId="{E92B4886-2918-46EE-81BB-7E9BE731F2F4}" srcOrd="0" destOrd="0" presId="urn:microsoft.com/office/officeart/2016/7/layout/VerticalSolidActionList"/>
    <dgm:cxn modelId="{D04C04E4-1D7F-43FB-96D2-93BAE19615A4}" type="presParOf" srcId="{084D7482-8F7D-4D33-8974-17C02B000710}" destId="{8326D548-2BD2-45DD-BD89-ABBF3489BB5A}" srcOrd="1" destOrd="0" presId="urn:microsoft.com/office/officeart/2016/7/layout/VerticalSolidActionList"/>
    <dgm:cxn modelId="{19D665CB-BE28-46F7-9289-E53B1730DE32}" type="presParOf" srcId="{7F8BD891-98E3-40E0-96EE-AF11B32131A7}" destId="{CAAF0C3F-38F2-4AC1-9F13-E566924612C9}" srcOrd="9" destOrd="0" presId="urn:microsoft.com/office/officeart/2016/7/layout/VerticalSolidActionList"/>
    <dgm:cxn modelId="{7BEDB763-1EE1-4C1B-9B71-C0E464466704}" type="presParOf" srcId="{7F8BD891-98E3-40E0-96EE-AF11B32131A7}" destId="{E0A37D3E-F1B3-4B37-8F79-256AD2E1363F}" srcOrd="10" destOrd="0" presId="urn:microsoft.com/office/officeart/2016/7/layout/VerticalSolidActionList"/>
    <dgm:cxn modelId="{1532DD22-04E3-4107-8444-95DF5ED61BD3}" type="presParOf" srcId="{E0A37D3E-F1B3-4B37-8F79-256AD2E1363F}" destId="{4B5DF24F-D09B-4C69-9923-1D70241D9B6A}" srcOrd="0" destOrd="0" presId="urn:microsoft.com/office/officeart/2016/7/layout/VerticalSolidActionList"/>
    <dgm:cxn modelId="{3328E25A-CF4A-4195-8665-5B83D579233D}" type="presParOf" srcId="{E0A37D3E-F1B3-4B37-8F79-256AD2E1363F}" destId="{563F3B07-E597-4A0D-84C7-306837BAAC39}" srcOrd="1" destOrd="0" presId="urn:microsoft.com/office/officeart/2016/7/layout/VerticalSolidActionList"/>
    <dgm:cxn modelId="{7FA7BDD0-049C-4C1A-9882-7AA788A2900F}" type="presParOf" srcId="{7F8BD891-98E3-40E0-96EE-AF11B32131A7}" destId="{D08506EA-FBA0-4FBC-A335-94202B94AAEA}" srcOrd="11" destOrd="0" presId="urn:microsoft.com/office/officeart/2016/7/layout/VerticalSolidActionList"/>
    <dgm:cxn modelId="{6C75FEBB-0BA7-47EC-A2FF-EFBC10B1B89F}" type="presParOf" srcId="{7F8BD891-98E3-40E0-96EE-AF11B32131A7}" destId="{3C88B22C-AC51-4A15-A3F2-A98D022F40AD}" srcOrd="12" destOrd="0" presId="urn:microsoft.com/office/officeart/2016/7/layout/VerticalSolidActionList"/>
    <dgm:cxn modelId="{872D98BC-7E86-46A8-9A06-71A9C688841E}" type="presParOf" srcId="{3C88B22C-AC51-4A15-A3F2-A98D022F40AD}" destId="{8974E38E-08AC-421F-ADB6-A9AF671F6E34}" srcOrd="0" destOrd="0" presId="urn:microsoft.com/office/officeart/2016/7/layout/VerticalSolidActionList"/>
    <dgm:cxn modelId="{7401B4DF-3927-441C-A4C7-C4D076239A79}" type="presParOf" srcId="{3C88B22C-AC51-4A15-A3F2-A98D022F40AD}" destId="{2968CCF3-ABB3-4B3D-93C6-B2E8C7623F7C}" srcOrd="1" destOrd="0" presId="urn:microsoft.com/office/officeart/2016/7/layout/VerticalSolidActionList"/>
    <dgm:cxn modelId="{1027C39D-F097-42C1-9538-E48493E250DE}" type="presParOf" srcId="{7F8BD891-98E3-40E0-96EE-AF11B32131A7}" destId="{E23AB349-62A3-4DC8-9609-C49C1D5D9F33}" srcOrd="13" destOrd="0" presId="urn:microsoft.com/office/officeart/2016/7/layout/VerticalSolidActionList"/>
    <dgm:cxn modelId="{5354561F-B4FB-4129-8A1E-1CB12B05BE08}" type="presParOf" srcId="{7F8BD891-98E3-40E0-96EE-AF11B32131A7}" destId="{2CC1CD79-5EAD-4494-BC07-65962964EF1A}" srcOrd="14" destOrd="0" presId="urn:microsoft.com/office/officeart/2016/7/layout/VerticalSolidActionList"/>
    <dgm:cxn modelId="{C738FA77-B976-43E2-BD04-CE88429F9EAF}" type="presParOf" srcId="{2CC1CD79-5EAD-4494-BC07-65962964EF1A}" destId="{A69A79A9-C0B4-458B-951D-EB580A575896}" srcOrd="0" destOrd="0" presId="urn:microsoft.com/office/officeart/2016/7/layout/VerticalSolidActionList"/>
    <dgm:cxn modelId="{E180CD03-CCBD-40A9-8B20-57050A9087C1}" type="presParOf" srcId="{2CC1CD79-5EAD-4494-BC07-65962964EF1A}" destId="{6912F378-EA5B-4BB8-ABA5-26D25B90B96B}" srcOrd="1" destOrd="0" presId="urn:microsoft.com/office/officeart/2016/7/layout/VerticalSolidActionList"/>
    <dgm:cxn modelId="{9059B401-765A-40E1-B52C-DB414D1288EC}" type="presParOf" srcId="{7F8BD891-98E3-40E0-96EE-AF11B32131A7}" destId="{96F9B715-E402-4638-9239-83C2C9F1B533}" srcOrd="15" destOrd="0" presId="urn:microsoft.com/office/officeart/2016/7/layout/VerticalSolidActionList"/>
    <dgm:cxn modelId="{1A27523F-3BD5-4F15-90E0-4C60804268C6}" type="presParOf" srcId="{7F8BD891-98E3-40E0-96EE-AF11B32131A7}" destId="{9F31D30F-4500-44B7-B463-30703D2D0DD5}" srcOrd="16" destOrd="0" presId="urn:microsoft.com/office/officeart/2016/7/layout/VerticalSolidActionList"/>
    <dgm:cxn modelId="{B98CF88F-0A7D-40EA-8106-581A6B6785E1}" type="presParOf" srcId="{9F31D30F-4500-44B7-B463-30703D2D0DD5}" destId="{97999B8F-7274-49C3-BF5E-88D8CCCE8804}" srcOrd="0" destOrd="0" presId="urn:microsoft.com/office/officeart/2016/7/layout/VerticalSolidActionList"/>
    <dgm:cxn modelId="{6EA89688-4C83-4270-96EC-1ED5468C4E2F}" type="presParOf" srcId="{9F31D30F-4500-44B7-B463-30703D2D0DD5}" destId="{A105E6BA-F0D5-4376-8390-24EA0AFE2BAB}" srcOrd="1" destOrd="0" presId="urn:microsoft.com/office/officeart/2016/7/layout/VerticalSolidActionList"/>
    <dgm:cxn modelId="{B0DB21F3-E5F2-4322-9063-40559D471495}" type="presParOf" srcId="{7F8BD891-98E3-40E0-96EE-AF11B32131A7}" destId="{4A8AA5F9-17D4-4DC3-93A9-6A4C21D8D78B}" srcOrd="17" destOrd="0" presId="urn:microsoft.com/office/officeart/2016/7/layout/VerticalSolidActionList"/>
    <dgm:cxn modelId="{9454B12C-3ACD-4393-BCEB-62AFD34F46F2}" type="presParOf" srcId="{7F8BD891-98E3-40E0-96EE-AF11B32131A7}" destId="{E2883720-2BA8-468A-A6BC-7243E36D5C85}" srcOrd="18" destOrd="0" presId="urn:microsoft.com/office/officeart/2016/7/layout/VerticalSolidActionList"/>
    <dgm:cxn modelId="{B7C7A371-4B58-4B6D-8B99-43A372038A34}" type="presParOf" srcId="{E2883720-2BA8-468A-A6BC-7243E36D5C85}" destId="{5999FA8D-A7CF-49D4-ACEF-09E05621B930}" srcOrd="0" destOrd="0" presId="urn:microsoft.com/office/officeart/2016/7/layout/VerticalSolidActionList"/>
    <dgm:cxn modelId="{141D2B0F-1D3A-48DE-AC79-2B1301F926BA}" type="presParOf" srcId="{E2883720-2BA8-468A-A6BC-7243E36D5C85}" destId="{03B05314-B3A3-4D4B-82D4-34515D984C00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D4ABB-992F-4A51-BA0C-3A6FC1039F6D}">
      <dsp:nvSpPr>
        <dsp:cNvPr id="0" name=""/>
        <dsp:cNvSpPr/>
      </dsp:nvSpPr>
      <dsp:spPr>
        <a:xfrm>
          <a:off x="1894253" y="722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Define an area of less space</a:t>
          </a:r>
        </a:p>
      </dsp:txBody>
      <dsp:txXfrm>
        <a:off x="1894253" y="722"/>
        <a:ext cx="7577012" cy="464065"/>
      </dsp:txXfrm>
    </dsp:sp>
    <dsp:sp modelId="{E4B07C3E-76B6-4667-949F-32251FC42FF2}">
      <dsp:nvSpPr>
        <dsp:cNvPr id="0" name=""/>
        <dsp:cNvSpPr/>
      </dsp:nvSpPr>
      <dsp:spPr>
        <a:xfrm>
          <a:off x="0" y="722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Define</a:t>
          </a:r>
        </a:p>
      </dsp:txBody>
      <dsp:txXfrm>
        <a:off x="0" y="722"/>
        <a:ext cx="1894253" cy="464065"/>
      </dsp:txXfrm>
    </dsp:sp>
    <dsp:sp modelId="{650C3901-5A86-45F7-B967-0E994C1581A6}">
      <dsp:nvSpPr>
        <dsp:cNvPr id="0" name=""/>
        <dsp:cNvSpPr/>
      </dsp:nvSpPr>
      <dsp:spPr>
        <a:xfrm>
          <a:off x="1894253" y="492632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Identify static highway conditions that affect space</a:t>
          </a:r>
        </a:p>
      </dsp:txBody>
      <dsp:txXfrm>
        <a:off x="1894253" y="492632"/>
        <a:ext cx="7577012" cy="464065"/>
      </dsp:txXfrm>
    </dsp:sp>
    <dsp:sp modelId="{F549BFED-2785-4A55-9037-30FE4EFE9B96}">
      <dsp:nvSpPr>
        <dsp:cNvPr id="0" name=""/>
        <dsp:cNvSpPr/>
      </dsp:nvSpPr>
      <dsp:spPr>
        <a:xfrm>
          <a:off x="0" y="492632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Identify</a:t>
          </a:r>
        </a:p>
      </dsp:txBody>
      <dsp:txXfrm>
        <a:off x="0" y="492632"/>
        <a:ext cx="1894253" cy="464065"/>
      </dsp:txXfrm>
    </dsp:sp>
    <dsp:sp modelId="{BDDAA9AD-B8C3-47AE-8473-0FD0ADF19125}">
      <dsp:nvSpPr>
        <dsp:cNvPr id="0" name=""/>
        <dsp:cNvSpPr/>
      </dsp:nvSpPr>
      <dsp:spPr>
        <a:xfrm>
          <a:off x="1894253" y="984542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Identify dynamic traffic conditions that affect space</a:t>
          </a:r>
        </a:p>
      </dsp:txBody>
      <dsp:txXfrm>
        <a:off x="1894253" y="984542"/>
        <a:ext cx="7577012" cy="464065"/>
      </dsp:txXfrm>
    </dsp:sp>
    <dsp:sp modelId="{98F1E8A1-E01F-410C-87BB-2ECB42C9C53C}">
      <dsp:nvSpPr>
        <dsp:cNvPr id="0" name=""/>
        <dsp:cNvSpPr/>
      </dsp:nvSpPr>
      <dsp:spPr>
        <a:xfrm>
          <a:off x="0" y="984542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Identify</a:t>
          </a:r>
        </a:p>
      </dsp:txBody>
      <dsp:txXfrm>
        <a:off x="0" y="984542"/>
        <a:ext cx="1894253" cy="464065"/>
      </dsp:txXfrm>
    </dsp:sp>
    <dsp:sp modelId="{9270DB0F-D056-4584-A686-D76A531CC4EC}">
      <dsp:nvSpPr>
        <dsp:cNvPr id="0" name=""/>
        <dsp:cNvSpPr/>
      </dsp:nvSpPr>
      <dsp:spPr>
        <a:xfrm>
          <a:off x="1894253" y="1476452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Define less sight distance and view to the sides</a:t>
          </a:r>
        </a:p>
      </dsp:txBody>
      <dsp:txXfrm>
        <a:off x="1894253" y="1476452"/>
        <a:ext cx="7577012" cy="464065"/>
      </dsp:txXfrm>
    </dsp:sp>
    <dsp:sp modelId="{559801E7-A2F4-485D-8C33-B352DD43D940}">
      <dsp:nvSpPr>
        <dsp:cNvPr id="0" name=""/>
        <dsp:cNvSpPr/>
      </dsp:nvSpPr>
      <dsp:spPr>
        <a:xfrm>
          <a:off x="0" y="1476452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Define</a:t>
          </a:r>
        </a:p>
      </dsp:txBody>
      <dsp:txXfrm>
        <a:off x="0" y="1476452"/>
        <a:ext cx="1894253" cy="464065"/>
      </dsp:txXfrm>
    </dsp:sp>
    <dsp:sp modelId="{8326D548-2BD2-45DD-BD89-ABBF3489BB5A}">
      <dsp:nvSpPr>
        <dsp:cNvPr id="0" name=""/>
        <dsp:cNvSpPr/>
      </dsp:nvSpPr>
      <dsp:spPr>
        <a:xfrm>
          <a:off x="1894253" y="1968362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Identify static highway conditions that affect visibility</a:t>
          </a:r>
        </a:p>
      </dsp:txBody>
      <dsp:txXfrm>
        <a:off x="1894253" y="1968362"/>
        <a:ext cx="7577012" cy="464065"/>
      </dsp:txXfrm>
    </dsp:sp>
    <dsp:sp modelId="{E92B4886-2918-46EE-81BB-7E9BE731F2F4}">
      <dsp:nvSpPr>
        <dsp:cNvPr id="0" name=""/>
        <dsp:cNvSpPr/>
      </dsp:nvSpPr>
      <dsp:spPr>
        <a:xfrm>
          <a:off x="0" y="1968362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1968362"/>
        <a:ext cx="1894253" cy="464065"/>
      </dsp:txXfrm>
    </dsp:sp>
    <dsp:sp modelId="{563F3B07-E597-4A0D-84C7-306837BAAC39}">
      <dsp:nvSpPr>
        <dsp:cNvPr id="0" name=""/>
        <dsp:cNvSpPr/>
      </dsp:nvSpPr>
      <dsp:spPr>
        <a:xfrm>
          <a:off x="1894253" y="2460271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Identify dynamic traffic conditions that affect visibility</a:t>
          </a:r>
        </a:p>
      </dsp:txBody>
      <dsp:txXfrm>
        <a:off x="1894253" y="2460271"/>
        <a:ext cx="7577012" cy="464065"/>
      </dsp:txXfrm>
    </dsp:sp>
    <dsp:sp modelId="{4B5DF24F-D09B-4C69-9923-1D70241D9B6A}">
      <dsp:nvSpPr>
        <dsp:cNvPr id="0" name=""/>
        <dsp:cNvSpPr/>
      </dsp:nvSpPr>
      <dsp:spPr>
        <a:xfrm>
          <a:off x="0" y="2460271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2460271"/>
        <a:ext cx="1894253" cy="464065"/>
      </dsp:txXfrm>
    </dsp:sp>
    <dsp:sp modelId="{2968CCF3-ABB3-4B3D-93C6-B2E8C7623F7C}">
      <dsp:nvSpPr>
        <dsp:cNvPr id="0" name=""/>
        <dsp:cNvSpPr/>
      </dsp:nvSpPr>
      <dsp:spPr>
        <a:xfrm>
          <a:off x="1894253" y="2952181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Identify clues to hidden side roads</a:t>
          </a:r>
        </a:p>
      </dsp:txBody>
      <dsp:txXfrm>
        <a:off x="1894253" y="2952181"/>
        <a:ext cx="7577012" cy="464065"/>
      </dsp:txXfrm>
    </dsp:sp>
    <dsp:sp modelId="{8974E38E-08AC-421F-ADB6-A9AF671F6E34}">
      <dsp:nvSpPr>
        <dsp:cNvPr id="0" name=""/>
        <dsp:cNvSpPr/>
      </dsp:nvSpPr>
      <dsp:spPr>
        <a:xfrm>
          <a:off x="0" y="2952181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2952181"/>
        <a:ext cx="1894253" cy="464065"/>
      </dsp:txXfrm>
    </dsp:sp>
    <dsp:sp modelId="{6912F378-EA5B-4BB8-ABA5-26D25B90B96B}">
      <dsp:nvSpPr>
        <dsp:cNvPr id="0" name=""/>
        <dsp:cNvSpPr/>
      </dsp:nvSpPr>
      <dsp:spPr>
        <a:xfrm>
          <a:off x="1894253" y="3444091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Define an area of less traction</a:t>
          </a:r>
        </a:p>
      </dsp:txBody>
      <dsp:txXfrm>
        <a:off x="1894253" y="3444091"/>
        <a:ext cx="7577012" cy="464065"/>
      </dsp:txXfrm>
    </dsp:sp>
    <dsp:sp modelId="{A69A79A9-C0B4-458B-951D-EB580A575896}">
      <dsp:nvSpPr>
        <dsp:cNvPr id="0" name=""/>
        <dsp:cNvSpPr/>
      </dsp:nvSpPr>
      <dsp:spPr>
        <a:xfrm>
          <a:off x="0" y="3444091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Define</a:t>
          </a:r>
        </a:p>
      </dsp:txBody>
      <dsp:txXfrm>
        <a:off x="0" y="3444091"/>
        <a:ext cx="1894253" cy="464065"/>
      </dsp:txXfrm>
    </dsp:sp>
    <dsp:sp modelId="{A105E6BA-F0D5-4376-8390-24EA0AFE2BAB}">
      <dsp:nvSpPr>
        <dsp:cNvPr id="0" name=""/>
        <dsp:cNvSpPr/>
      </dsp:nvSpPr>
      <dsp:spPr>
        <a:xfrm>
          <a:off x="1894253" y="3936001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Identify roadway conditions that affect traction</a:t>
          </a:r>
        </a:p>
      </dsp:txBody>
      <dsp:txXfrm>
        <a:off x="1894253" y="3936001"/>
        <a:ext cx="7577012" cy="464065"/>
      </dsp:txXfrm>
    </dsp:sp>
    <dsp:sp modelId="{97999B8F-7274-49C3-BF5E-88D8CCCE8804}">
      <dsp:nvSpPr>
        <dsp:cNvPr id="0" name=""/>
        <dsp:cNvSpPr/>
      </dsp:nvSpPr>
      <dsp:spPr>
        <a:xfrm>
          <a:off x="0" y="3936001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3936001"/>
        <a:ext cx="1894253" cy="464065"/>
      </dsp:txXfrm>
    </dsp:sp>
    <dsp:sp modelId="{03B05314-B3A3-4D4B-82D4-34515D984C00}">
      <dsp:nvSpPr>
        <dsp:cNvPr id="0" name=""/>
        <dsp:cNvSpPr/>
      </dsp:nvSpPr>
      <dsp:spPr>
        <a:xfrm>
          <a:off x="1894253" y="4427911"/>
          <a:ext cx="7577012" cy="46406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7015" tIns="117873" rIns="147015" bIns="11787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Identify Surface materials that affect traction</a:t>
          </a:r>
        </a:p>
      </dsp:txBody>
      <dsp:txXfrm>
        <a:off x="1894253" y="4427911"/>
        <a:ext cx="7577012" cy="464065"/>
      </dsp:txXfrm>
    </dsp:sp>
    <dsp:sp modelId="{5999FA8D-A7CF-49D4-ACEF-09E05621B930}">
      <dsp:nvSpPr>
        <dsp:cNvPr id="0" name=""/>
        <dsp:cNvSpPr/>
      </dsp:nvSpPr>
      <dsp:spPr>
        <a:xfrm>
          <a:off x="0" y="4427911"/>
          <a:ext cx="1894253" cy="4640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238" tIns="45839" rIns="100238" bIns="4583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Identify</a:t>
          </a:r>
        </a:p>
      </dsp:txBody>
      <dsp:txXfrm>
        <a:off x="0" y="4427911"/>
        <a:ext cx="1894253" cy="464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5BD0A-9895-486B-AA62-D56C6260535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97A63-AAAF-4845-B93E-ED29A6E27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2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5CB66CA1-9F7A-474B-8823-12524F8AD8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4CBDDF-8DCA-4265-B140-37EE9BBAC4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888D90AB-4970-4B23-A01D-D7D1449D3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7156" name="Rectangle 3">
            <a:extLst>
              <a:ext uri="{FF2B5EF4-FFF2-40B4-BE49-F238E27FC236}">
                <a16:creationId xmlns:a16="http://schemas.microsoft.com/office/drawing/2014/main" id="{A4F8F999-90E9-4061-A470-696878A47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8952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Changes Due </a:t>
            </a:r>
            <a:r>
              <a:rPr lang="en-US" sz="1200" b="1" dirty="0">
                <a:latin typeface="Times New Roman"/>
                <a:cs typeface="Times New Roman"/>
              </a:rPr>
              <a:t>to </a:t>
            </a:r>
            <a:r>
              <a:rPr lang="en-US" sz="1200" b="1" spc="-5" dirty="0">
                <a:latin typeface="Times New Roman"/>
                <a:cs typeface="Times New Roman"/>
              </a:rPr>
              <a:t>Roadway</a:t>
            </a:r>
            <a:r>
              <a:rPr lang="en-US" sz="1200" b="1" spc="30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Conditions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marR="278130" indent="-228600">
              <a:lnSpc>
                <a:spcPts val="1390"/>
              </a:lnSpc>
              <a:spcBef>
                <a:spcPts val="18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Slope of the Roadway Surface - </a:t>
            </a: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it </a:t>
            </a:r>
            <a:r>
              <a:rPr lang="en-US" sz="1200" spc="-5" dirty="0">
                <a:latin typeface="Times New Roman"/>
                <a:cs typeface="Times New Roman"/>
              </a:rPr>
              <a:t>flat, banked</a:t>
            </a:r>
            <a:r>
              <a:rPr lang="en-US" sz="1200" spc="-9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or  crowned? </a:t>
            </a:r>
            <a:r>
              <a:rPr lang="en-US" sz="1200" spc="-5" dirty="0">
                <a:latin typeface="Times New Roman"/>
                <a:cs typeface="Times New Roman"/>
              </a:rPr>
              <a:t>This is </a:t>
            </a:r>
            <a:r>
              <a:rPr lang="en-US" sz="1200" dirty="0">
                <a:latin typeface="Times New Roman"/>
                <a:cs typeface="Times New Roman"/>
              </a:rPr>
              <a:t>especially </a:t>
            </a:r>
            <a:r>
              <a:rPr lang="en-US" sz="1200" spc="-5" dirty="0">
                <a:latin typeface="Times New Roman"/>
                <a:cs typeface="Times New Roman"/>
              </a:rPr>
              <a:t>important </a:t>
            </a:r>
            <a:r>
              <a:rPr lang="en-US" sz="1200" dirty="0">
                <a:latin typeface="Times New Roman"/>
                <a:cs typeface="Times New Roman"/>
              </a:rPr>
              <a:t>on</a:t>
            </a:r>
            <a:r>
              <a:rPr lang="en-US" sz="1200" spc="-3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curves.</a:t>
            </a:r>
          </a:p>
          <a:p>
            <a:pPr marL="241300" marR="65405" indent="-228600">
              <a:lnSpc>
                <a:spcPts val="1390"/>
              </a:lnSpc>
              <a:spcBef>
                <a:spcPts val="7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Condition of Shoulders - </a:t>
            </a: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it level with the</a:t>
            </a:r>
            <a:r>
              <a:rPr lang="en-US" sz="1200" spc="-9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pavement?  Is </a:t>
            </a:r>
            <a:r>
              <a:rPr lang="en-US" sz="1200" dirty="0">
                <a:latin typeface="Times New Roman"/>
                <a:cs typeface="Times New Roman"/>
              </a:rPr>
              <a:t>it soft or</a:t>
            </a:r>
            <a:r>
              <a:rPr lang="en-US" sz="1200" spc="-2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rough?</a:t>
            </a:r>
          </a:p>
          <a:p>
            <a:pPr marL="241300" marR="5080" indent="-228600">
              <a:lnSpc>
                <a:spcPct val="96500"/>
              </a:lnSpc>
              <a:spcBef>
                <a:spcPts val="4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Breaks in </a:t>
            </a:r>
            <a:r>
              <a:rPr lang="en-US" sz="1200" spc="-5" dirty="0">
                <a:latin typeface="Times New Roman"/>
                <a:cs typeface="Times New Roman"/>
              </a:rPr>
              <a:t>Surface </a:t>
            </a:r>
            <a:r>
              <a:rPr lang="en-US" sz="1200" dirty="0">
                <a:latin typeface="Times New Roman"/>
                <a:cs typeface="Times New Roman"/>
              </a:rPr>
              <a:t>- </a:t>
            </a:r>
            <a:r>
              <a:rPr lang="en-US" sz="1200" spc="-5" dirty="0">
                <a:latin typeface="Times New Roman"/>
                <a:cs typeface="Times New Roman"/>
              </a:rPr>
              <a:t>Are </a:t>
            </a:r>
            <a:r>
              <a:rPr lang="en-US" sz="1200" dirty="0">
                <a:latin typeface="Times New Roman"/>
                <a:cs typeface="Times New Roman"/>
              </a:rPr>
              <a:t>there railroad tracks, </a:t>
            </a:r>
            <a:r>
              <a:rPr lang="en-US" sz="1200" spc="-5" dirty="0">
                <a:latin typeface="Times New Roman"/>
                <a:cs typeface="Times New Roman"/>
              </a:rPr>
              <a:t>sewer  covers </a:t>
            </a:r>
            <a:r>
              <a:rPr lang="en-US" sz="1200" dirty="0">
                <a:latin typeface="Times New Roman"/>
                <a:cs typeface="Times New Roman"/>
              </a:rPr>
              <a:t>or drain grills? </a:t>
            </a:r>
            <a:r>
              <a:rPr lang="en-US" sz="1200" spc="-5" dirty="0">
                <a:latin typeface="Times New Roman"/>
                <a:cs typeface="Times New Roman"/>
              </a:rPr>
              <a:t>Are </a:t>
            </a:r>
            <a:r>
              <a:rPr lang="en-US" sz="1200" dirty="0">
                <a:latin typeface="Times New Roman"/>
                <a:cs typeface="Times New Roman"/>
              </a:rPr>
              <a:t>there large cracks or pot  </a:t>
            </a:r>
            <a:r>
              <a:rPr lang="en-US" sz="1200" spc="-5" dirty="0">
                <a:latin typeface="Times New Roman"/>
                <a:cs typeface="Times New Roman"/>
              </a:rPr>
              <a:t>holes? These </a:t>
            </a:r>
            <a:r>
              <a:rPr lang="en-US" sz="1200" dirty="0">
                <a:latin typeface="Times New Roman"/>
                <a:cs typeface="Times New Roman"/>
              </a:rPr>
              <a:t>are especially </a:t>
            </a:r>
            <a:r>
              <a:rPr lang="en-US" sz="1200" spc="-5" dirty="0">
                <a:latin typeface="Times New Roman"/>
                <a:cs typeface="Times New Roman"/>
              </a:rPr>
              <a:t>important </a:t>
            </a:r>
            <a:r>
              <a:rPr lang="en-US" sz="1200" dirty="0">
                <a:latin typeface="Times New Roman"/>
                <a:cs typeface="Times New Roman"/>
              </a:rPr>
              <a:t>for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two-wheelers.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730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Changes Due </a:t>
            </a:r>
            <a:r>
              <a:rPr lang="en-US" sz="1200" b="1" dirty="0">
                <a:latin typeface="Times New Roman"/>
                <a:cs typeface="Times New Roman"/>
              </a:rPr>
              <a:t>to </a:t>
            </a:r>
            <a:r>
              <a:rPr lang="en-US" sz="1200" b="1" spc="-5" dirty="0">
                <a:latin typeface="Times New Roman"/>
                <a:cs typeface="Times New Roman"/>
              </a:rPr>
              <a:t>Surface</a:t>
            </a:r>
            <a:r>
              <a:rPr lang="en-US" sz="1200" b="1" spc="-15" dirty="0">
                <a:latin typeface="Times New Roman"/>
                <a:cs typeface="Times New Roman"/>
              </a:rPr>
              <a:t> </a:t>
            </a:r>
            <a:r>
              <a:rPr lang="en-US" sz="1200" b="1" dirty="0">
                <a:latin typeface="Times New Roman"/>
                <a:cs typeface="Times New Roman"/>
              </a:rPr>
              <a:t>Materials</a:t>
            </a:r>
            <a:endParaRPr lang="en-US" sz="1200" dirty="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  <a:spcBef>
                <a:spcPts val="195"/>
              </a:spcBef>
            </a:pPr>
            <a:r>
              <a:rPr lang="en-US" sz="1200" dirty="0">
                <a:latin typeface="Times New Roman"/>
                <a:cs typeface="Times New Roman"/>
              </a:rPr>
              <a:t>Be alert for hazardous </a:t>
            </a:r>
            <a:r>
              <a:rPr lang="en-US" sz="1200" spc="-5" dirty="0">
                <a:latin typeface="Times New Roman"/>
                <a:cs typeface="Times New Roman"/>
              </a:rPr>
              <a:t>weather conditions </a:t>
            </a:r>
            <a:r>
              <a:rPr lang="en-US" sz="1200" dirty="0">
                <a:latin typeface="Times New Roman"/>
                <a:cs typeface="Times New Roman"/>
              </a:rPr>
              <a:t>in combination with  the presence of </a:t>
            </a:r>
            <a:r>
              <a:rPr lang="en-US" sz="1200" spc="-5" dirty="0">
                <a:latin typeface="Times New Roman"/>
                <a:cs typeface="Times New Roman"/>
              </a:rPr>
              <a:t>mud, </a:t>
            </a:r>
            <a:r>
              <a:rPr lang="en-US" sz="1200" dirty="0">
                <a:latin typeface="Times New Roman"/>
                <a:cs typeface="Times New Roman"/>
              </a:rPr>
              <a:t>leaves, tar, ice, </a:t>
            </a:r>
            <a:r>
              <a:rPr lang="en-US" sz="1200" spc="-5" dirty="0">
                <a:latin typeface="Times New Roman"/>
                <a:cs typeface="Times New Roman"/>
              </a:rPr>
              <a:t>snow, </a:t>
            </a:r>
            <a:r>
              <a:rPr lang="en-US" sz="1200" dirty="0">
                <a:latin typeface="Times New Roman"/>
                <a:cs typeface="Times New Roman"/>
              </a:rPr>
              <a:t>or spillage from  trucks</a:t>
            </a:r>
          </a:p>
          <a:p>
            <a:pPr marL="12700" marR="292100">
              <a:lnSpc>
                <a:spcPts val="1380"/>
              </a:lnSpc>
            </a:pPr>
            <a:r>
              <a:rPr lang="en-US" sz="1200" spc="-5" dirty="0">
                <a:latin typeface="Times New Roman"/>
                <a:cs typeface="Times New Roman"/>
              </a:rPr>
              <a:t>Wind gusts </a:t>
            </a:r>
            <a:r>
              <a:rPr lang="en-US" sz="1200" dirty="0">
                <a:latin typeface="Times New Roman"/>
                <a:cs typeface="Times New Roman"/>
              </a:rPr>
              <a:t>from the </a:t>
            </a:r>
            <a:r>
              <a:rPr lang="en-US" sz="1200" spc="-5" dirty="0">
                <a:latin typeface="Times New Roman"/>
                <a:cs typeface="Times New Roman"/>
              </a:rPr>
              <a:t>sides, </a:t>
            </a:r>
            <a:r>
              <a:rPr lang="en-US" sz="1200" dirty="0">
                <a:latin typeface="Times New Roman"/>
                <a:cs typeface="Times New Roman"/>
              </a:rPr>
              <a:t>the beginning of rain, or quick  changes in </a:t>
            </a:r>
            <a:r>
              <a:rPr lang="en-US" sz="1200" spc="-5" dirty="0">
                <a:latin typeface="Times New Roman"/>
                <a:cs typeface="Times New Roman"/>
              </a:rPr>
              <a:t>temperature </a:t>
            </a:r>
            <a:r>
              <a:rPr lang="en-US" sz="1200" dirty="0">
                <a:latin typeface="Times New Roman"/>
                <a:cs typeface="Times New Roman"/>
              </a:rPr>
              <a:t>need to be</a:t>
            </a:r>
            <a:r>
              <a:rPr lang="en-US" sz="1200" spc="-4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evaluated</a:t>
            </a:r>
          </a:p>
          <a:p>
            <a:pPr marL="12700" marR="292100">
              <a:lnSpc>
                <a:spcPts val="1380"/>
              </a:lnSpc>
            </a:pPr>
            <a:endParaRPr lang="en-US" sz="1200" dirty="0">
              <a:latin typeface="Times New Roman"/>
              <a:cs typeface="Times New Roman"/>
            </a:endParaRPr>
          </a:p>
          <a:p>
            <a:pPr eaLnBrk="1" hangingPunct="1"/>
            <a:r>
              <a:rPr lang="en-US" sz="1200" spc="-5" dirty="0">
                <a:latin typeface="Times New Roman"/>
                <a:cs typeface="Times New Roman"/>
              </a:rPr>
              <a:t>Ask class </a:t>
            </a:r>
            <a:r>
              <a:rPr lang="en-US" sz="1200" dirty="0">
                <a:latin typeface="Times New Roman"/>
                <a:cs typeface="Times New Roman"/>
              </a:rPr>
              <a:t>to give  other </a:t>
            </a:r>
            <a:r>
              <a:rPr lang="en-US" sz="1200" spc="-5" dirty="0">
                <a:latin typeface="Times New Roman"/>
                <a:cs typeface="Times New Roman"/>
              </a:rPr>
              <a:t>examples</a:t>
            </a:r>
            <a:r>
              <a:rPr lang="en-US" sz="1200" spc="-7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of  surface </a:t>
            </a:r>
            <a:r>
              <a:rPr lang="en-US" sz="1200" spc="-5" dirty="0">
                <a:latin typeface="Times New Roman"/>
                <a:cs typeface="Times New Roman"/>
              </a:rPr>
              <a:t>materials  </a:t>
            </a:r>
            <a:r>
              <a:rPr lang="en-US" sz="1200" dirty="0">
                <a:latin typeface="Times New Roman"/>
                <a:cs typeface="Times New Roman"/>
              </a:rPr>
              <a:t>affecting</a:t>
            </a:r>
            <a:r>
              <a:rPr lang="en-US" sz="1200" spc="-8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traction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483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5" dirty="0">
                <a:latin typeface="Times New Roman"/>
                <a:cs typeface="Times New Roman"/>
              </a:rPr>
              <a:t>Changes in Space </a:t>
            </a:r>
            <a:r>
              <a:rPr lang="en-US" sz="1200" b="1" dirty="0">
                <a:latin typeface="Times New Roman"/>
                <a:cs typeface="Times New Roman"/>
              </a:rPr>
              <a:t>to</a:t>
            </a:r>
            <a:r>
              <a:rPr lang="en-US" sz="1200" b="1" spc="10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Sides</a:t>
            </a:r>
            <a:endParaRPr lang="en-US" sz="1250" dirty="0">
              <a:latin typeface="Times New Roman"/>
              <a:cs typeface="Times New Roman"/>
            </a:endParaRPr>
          </a:p>
          <a:p>
            <a:pPr marL="12700" marR="45085">
              <a:lnSpc>
                <a:spcPct val="95700"/>
              </a:lnSpc>
            </a:pPr>
            <a:r>
              <a:rPr lang="en-US" sz="1200" spc="-5" dirty="0">
                <a:latin typeface="Times New Roman"/>
                <a:cs typeface="Times New Roman"/>
              </a:rPr>
              <a:t>A </a:t>
            </a:r>
            <a:r>
              <a:rPr lang="en-US" sz="1200" dirty="0">
                <a:latin typeface="Times New Roman"/>
                <a:cs typeface="Times New Roman"/>
              </a:rPr>
              <a:t>driver needs adequate space for crossing, </a:t>
            </a:r>
            <a:r>
              <a:rPr lang="en-US" sz="1200" spc="-5" dirty="0">
                <a:latin typeface="Times New Roman"/>
                <a:cs typeface="Times New Roman"/>
              </a:rPr>
              <a:t>turning, merging</a:t>
            </a:r>
            <a:r>
              <a:rPr lang="en-US" sz="1200" spc="-5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or  </a:t>
            </a:r>
            <a:r>
              <a:rPr lang="en-US" sz="1200" spc="-5" dirty="0">
                <a:latin typeface="Times New Roman"/>
                <a:cs typeface="Times New Roman"/>
              </a:rPr>
              <a:t>performing </a:t>
            </a:r>
            <a:r>
              <a:rPr lang="en-US" sz="1200" dirty="0">
                <a:latin typeface="Times New Roman"/>
                <a:cs typeface="Times New Roman"/>
              </a:rPr>
              <a:t>any other </a:t>
            </a:r>
            <a:r>
              <a:rPr lang="en-US" sz="1200" spc="-5" dirty="0">
                <a:latin typeface="Times New Roman"/>
                <a:cs typeface="Times New Roman"/>
              </a:rPr>
              <a:t>maneuver. Such </a:t>
            </a:r>
            <a:r>
              <a:rPr lang="en-US" sz="1200" dirty="0">
                <a:latin typeface="Times New Roman"/>
                <a:cs typeface="Times New Roman"/>
              </a:rPr>
              <a:t>space. </a:t>
            </a:r>
            <a:r>
              <a:rPr lang="en-US" sz="1200" spc="-5" dirty="0">
                <a:latin typeface="Times New Roman"/>
                <a:cs typeface="Times New Roman"/>
              </a:rPr>
              <a:t>also </a:t>
            </a:r>
            <a:r>
              <a:rPr lang="en-US" sz="1200" dirty="0">
                <a:latin typeface="Times New Roman"/>
                <a:cs typeface="Times New Roman"/>
              </a:rPr>
              <a:t>gives </a:t>
            </a:r>
            <a:r>
              <a:rPr lang="en-US" sz="1200" spc="-5" dirty="0">
                <a:latin typeface="Times New Roman"/>
                <a:cs typeface="Times New Roman"/>
              </a:rPr>
              <a:t>the  </a:t>
            </a:r>
            <a:r>
              <a:rPr lang="en-US" sz="1200" dirty="0">
                <a:latin typeface="Times New Roman"/>
                <a:cs typeface="Times New Roman"/>
              </a:rPr>
              <a:t>driver better visibility and </a:t>
            </a:r>
            <a:r>
              <a:rPr lang="en-US" sz="1200" spc="-5" dirty="0">
                <a:latin typeface="Times New Roman"/>
                <a:cs typeface="Times New Roman"/>
              </a:rPr>
              <a:t>more time </a:t>
            </a:r>
            <a:r>
              <a:rPr lang="en-US" sz="1200" dirty="0">
                <a:latin typeface="Times New Roman"/>
                <a:cs typeface="Times New Roman"/>
              </a:rPr>
              <a:t>to </a:t>
            </a:r>
            <a:r>
              <a:rPr lang="en-US" sz="1200" spc="-5" dirty="0">
                <a:latin typeface="Times New Roman"/>
                <a:cs typeface="Times New Roman"/>
              </a:rPr>
              <a:t>react </a:t>
            </a:r>
            <a:r>
              <a:rPr lang="en-US" sz="1200" dirty="0">
                <a:latin typeface="Times New Roman"/>
                <a:cs typeface="Times New Roman"/>
              </a:rPr>
              <a:t>to </a:t>
            </a:r>
            <a:r>
              <a:rPr lang="en-US" sz="1200" spc="-5" dirty="0">
                <a:latin typeface="Times New Roman"/>
                <a:cs typeface="Times New Roman"/>
              </a:rPr>
              <a:t>the </a:t>
            </a:r>
            <a:r>
              <a:rPr lang="en-US" sz="1200" dirty="0">
                <a:latin typeface="Times New Roman"/>
                <a:cs typeface="Times New Roman"/>
              </a:rPr>
              <a:t>changing  conditions.</a:t>
            </a:r>
          </a:p>
          <a:p>
            <a:pPr marL="12700" marR="5080">
              <a:lnSpc>
                <a:spcPts val="1380"/>
              </a:lnSpc>
            </a:pP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amount </a:t>
            </a:r>
            <a:r>
              <a:rPr lang="en-US" sz="1200" dirty="0">
                <a:latin typeface="Times New Roman"/>
                <a:cs typeface="Times New Roman"/>
              </a:rPr>
              <a:t>of space required </a:t>
            </a:r>
            <a:r>
              <a:rPr lang="en-US" sz="1200" spc="-5" dirty="0">
                <a:latin typeface="Times New Roman"/>
                <a:cs typeface="Times New Roman"/>
              </a:rPr>
              <a:t>varies </a:t>
            </a:r>
            <a:r>
              <a:rPr lang="en-US" sz="1200" dirty="0">
                <a:latin typeface="Times New Roman"/>
                <a:cs typeface="Times New Roman"/>
              </a:rPr>
              <a:t>with the speed </a:t>
            </a:r>
            <a:r>
              <a:rPr lang="en-US" sz="1200" spc="-5" dirty="0">
                <a:latin typeface="Times New Roman"/>
                <a:cs typeface="Times New Roman"/>
              </a:rPr>
              <a:t>being  </a:t>
            </a:r>
            <a:r>
              <a:rPr lang="en-US" sz="1200" dirty="0">
                <a:latin typeface="Times New Roman"/>
                <a:cs typeface="Times New Roman"/>
              </a:rPr>
              <a:t>traveled and the </a:t>
            </a:r>
            <a:r>
              <a:rPr lang="en-US" sz="1200" spc="-5" dirty="0">
                <a:latin typeface="Times New Roman"/>
                <a:cs typeface="Times New Roman"/>
              </a:rPr>
              <a:t>maneuver </a:t>
            </a:r>
            <a:r>
              <a:rPr lang="en-US" sz="1200" dirty="0">
                <a:latin typeface="Times New Roman"/>
                <a:cs typeface="Times New Roman"/>
              </a:rPr>
              <a:t>to be</a:t>
            </a:r>
            <a:r>
              <a:rPr lang="en-US" sz="1200" spc="-5" dirty="0">
                <a:latin typeface="Times New Roman"/>
                <a:cs typeface="Times New Roman"/>
              </a:rPr>
              <a:t> made.</a:t>
            </a:r>
            <a:endParaRPr lang="en-US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Definition </a:t>
            </a:r>
            <a:r>
              <a:rPr lang="en-US" sz="1200" b="1" dirty="0">
                <a:latin typeface="Times New Roman"/>
                <a:cs typeface="Times New Roman"/>
              </a:rPr>
              <a:t>of </a:t>
            </a:r>
            <a:r>
              <a:rPr lang="en-US" sz="1200" b="1" spc="-5" dirty="0">
                <a:latin typeface="Times New Roman"/>
                <a:cs typeface="Times New Roman"/>
              </a:rPr>
              <a:t>Less Space </a:t>
            </a:r>
            <a:r>
              <a:rPr lang="en-US" sz="1200" b="1" dirty="0">
                <a:latin typeface="Times New Roman"/>
                <a:cs typeface="Times New Roman"/>
              </a:rPr>
              <a:t>to</a:t>
            </a:r>
            <a:r>
              <a:rPr lang="en-US" sz="1200" b="1" spc="30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Sides</a:t>
            </a:r>
            <a:endParaRPr lang="en-US" sz="1200" dirty="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  <a:spcBef>
                <a:spcPts val="195"/>
              </a:spcBef>
            </a:pPr>
            <a:r>
              <a:rPr lang="en-US" sz="1200" dirty="0">
                <a:latin typeface="Times New Roman"/>
                <a:cs typeface="Times New Roman"/>
              </a:rPr>
              <a:t>We shall define an area </a:t>
            </a:r>
            <a:r>
              <a:rPr lang="en-US" sz="1200" spc="-5" dirty="0">
                <a:latin typeface="Times New Roman"/>
                <a:cs typeface="Times New Roman"/>
              </a:rPr>
              <a:t>of less </a:t>
            </a:r>
            <a:r>
              <a:rPr lang="en-US" sz="1200" dirty="0">
                <a:latin typeface="Times New Roman"/>
                <a:cs typeface="Times New Roman"/>
              </a:rPr>
              <a:t>space to the </a:t>
            </a:r>
            <a:r>
              <a:rPr lang="en-US" sz="1200" spc="-5" dirty="0">
                <a:latin typeface="Times New Roman"/>
                <a:cs typeface="Times New Roman"/>
              </a:rPr>
              <a:t>sides as </a:t>
            </a:r>
            <a:r>
              <a:rPr lang="en-US" sz="1200" dirty="0">
                <a:latin typeface="Times New Roman"/>
                <a:cs typeface="Times New Roman"/>
              </a:rPr>
              <a:t>a condition  in which </a:t>
            </a:r>
            <a:r>
              <a:rPr lang="en-US" sz="1200" spc="-5" dirty="0">
                <a:latin typeface="Times New Roman"/>
                <a:cs typeface="Times New Roman"/>
              </a:rPr>
              <a:t>one </a:t>
            </a:r>
            <a:r>
              <a:rPr lang="en-US" sz="1200" dirty="0">
                <a:latin typeface="Times New Roman"/>
                <a:cs typeface="Times New Roman"/>
              </a:rPr>
              <a:t>of the </a:t>
            </a:r>
            <a:r>
              <a:rPr lang="en-US" sz="1200" spc="-5" dirty="0">
                <a:latin typeface="Times New Roman"/>
                <a:cs typeface="Times New Roman"/>
              </a:rPr>
              <a:t>following is</a:t>
            </a:r>
            <a:r>
              <a:rPr lang="en-US" sz="120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true:</a:t>
            </a:r>
            <a:endParaRPr lang="en-US" sz="1200" dirty="0">
              <a:latin typeface="Times New Roman"/>
              <a:cs typeface="Times New Roman"/>
            </a:endParaRPr>
          </a:p>
          <a:p>
            <a:pPr marL="165735" marR="366395" indent="-165735">
              <a:lnSpc>
                <a:spcPts val="1380"/>
              </a:lnSpc>
              <a:buAutoNum type="arabicPeriod"/>
              <a:tabLst>
                <a:tab pos="165735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The driver does not have at least one car width of</a:t>
            </a:r>
            <a:r>
              <a:rPr lang="en-US" sz="1200" spc="-13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safe,  drivable space next to </a:t>
            </a:r>
            <a:r>
              <a:rPr lang="en-US" sz="1200" spc="-5" dirty="0">
                <a:latin typeface="Times New Roman"/>
                <a:cs typeface="Times New Roman"/>
              </a:rPr>
              <a:t>the intended</a:t>
            </a:r>
            <a:r>
              <a:rPr lang="en-US" sz="1200" spc="-2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path.</a:t>
            </a:r>
            <a:endParaRPr lang="en-US" sz="1200" dirty="0">
              <a:latin typeface="Times New Roman"/>
              <a:cs typeface="Times New Roman"/>
            </a:endParaRPr>
          </a:p>
          <a:p>
            <a:pPr marL="164465" indent="-151765">
              <a:lnSpc>
                <a:spcPts val="1345"/>
              </a:lnSpc>
              <a:buAutoNum type="arabicPeriod"/>
              <a:tabLst>
                <a:tab pos="1651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The roadway itself gets narrower</a:t>
            </a:r>
            <a:r>
              <a:rPr lang="en-US" sz="1200" spc="-4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ahead.</a:t>
            </a:r>
          </a:p>
          <a:p>
            <a:pPr marL="317500" marR="132715" indent="-304800">
              <a:lnSpc>
                <a:spcPts val="1380"/>
              </a:lnSpc>
              <a:spcBef>
                <a:spcPts val="195"/>
              </a:spcBef>
              <a:buAutoNum type="arabicPeriod" startAt="3"/>
              <a:tabLst>
                <a:tab pos="316865" algn="l"/>
                <a:tab pos="3175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In other </a:t>
            </a:r>
            <a:r>
              <a:rPr lang="en-US" sz="1200" spc="-5" dirty="0">
                <a:latin typeface="Times New Roman"/>
                <a:cs typeface="Times New Roman"/>
              </a:rPr>
              <a:t>words, </a:t>
            </a:r>
            <a:r>
              <a:rPr lang="en-US" sz="1200" dirty="0">
                <a:latin typeface="Times New Roman"/>
                <a:cs typeface="Times New Roman"/>
              </a:rPr>
              <a:t>ahead of </a:t>
            </a:r>
            <a:r>
              <a:rPr lang="en-US" sz="1200" spc="-5" dirty="0">
                <a:latin typeface="Times New Roman"/>
                <a:cs typeface="Times New Roman"/>
              </a:rPr>
              <a:t>the driver’s </a:t>
            </a:r>
            <a:r>
              <a:rPr lang="en-US" sz="1200" dirty="0">
                <a:latin typeface="Times New Roman"/>
                <a:cs typeface="Times New Roman"/>
              </a:rPr>
              <a:t>current </a:t>
            </a:r>
            <a:r>
              <a:rPr lang="en-US" sz="1200" spc="-5" dirty="0">
                <a:latin typeface="Times New Roman"/>
                <a:cs typeface="Times New Roman"/>
              </a:rPr>
              <a:t>path of  </a:t>
            </a:r>
            <a:r>
              <a:rPr lang="en-US" sz="1200" dirty="0">
                <a:latin typeface="Times New Roman"/>
                <a:cs typeface="Times New Roman"/>
              </a:rPr>
              <a:t>travel, there </a:t>
            </a: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a </a:t>
            </a:r>
            <a:r>
              <a:rPr lang="en-US" sz="1200" spc="-5" dirty="0">
                <a:latin typeface="Times New Roman"/>
                <a:cs typeface="Times New Roman"/>
              </a:rPr>
              <a:t>change </a:t>
            </a:r>
            <a:r>
              <a:rPr lang="en-US" sz="1200" dirty="0">
                <a:latin typeface="Times New Roman"/>
                <a:cs typeface="Times New Roman"/>
              </a:rPr>
              <a:t>in the </a:t>
            </a:r>
            <a:r>
              <a:rPr lang="en-US" sz="1200" spc="-5" dirty="0">
                <a:latin typeface="Times New Roman"/>
                <a:cs typeface="Times New Roman"/>
              </a:rPr>
              <a:t>amount </a:t>
            </a:r>
            <a:r>
              <a:rPr lang="en-US" sz="1200" dirty="0">
                <a:latin typeface="Times New Roman"/>
                <a:cs typeface="Times New Roman"/>
              </a:rPr>
              <a:t>of </a:t>
            </a:r>
            <a:r>
              <a:rPr lang="en-US" sz="1200" spc="-5" dirty="0">
                <a:latin typeface="Times New Roman"/>
                <a:cs typeface="Times New Roman"/>
              </a:rPr>
              <a:t>available  </a:t>
            </a:r>
            <a:r>
              <a:rPr lang="en-US" sz="1200" dirty="0">
                <a:latin typeface="Times New Roman"/>
                <a:cs typeface="Times New Roman"/>
              </a:rPr>
              <a:t>space.</a:t>
            </a:r>
          </a:p>
          <a:p>
            <a:pPr marL="317500" marR="5080" indent="-304800">
              <a:lnSpc>
                <a:spcPts val="1380"/>
              </a:lnSpc>
              <a:buAutoNum type="arabicPeriod" startAt="3"/>
              <a:tabLst>
                <a:tab pos="316865" algn="l"/>
                <a:tab pos="3175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Even though the focus here </a:t>
            </a: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on </a:t>
            </a:r>
            <a:r>
              <a:rPr lang="en-US" sz="1200" spc="-5" dirty="0">
                <a:latin typeface="Times New Roman"/>
                <a:cs typeface="Times New Roman"/>
              </a:rPr>
              <a:t>reduced </a:t>
            </a:r>
            <a:r>
              <a:rPr lang="en-US" sz="1200" dirty="0">
                <a:latin typeface="Times New Roman"/>
                <a:cs typeface="Times New Roman"/>
              </a:rPr>
              <a:t>space,</a:t>
            </a:r>
            <a:r>
              <a:rPr lang="en-US" sz="1200" spc="-10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areas  of increased space to the </a:t>
            </a:r>
            <a:r>
              <a:rPr lang="en-US" sz="1200" spc="-5" dirty="0">
                <a:latin typeface="Times New Roman"/>
                <a:cs typeface="Times New Roman"/>
              </a:rPr>
              <a:t>sides </a:t>
            </a:r>
            <a:r>
              <a:rPr lang="en-US" sz="1200" dirty="0">
                <a:latin typeface="Times New Roman"/>
                <a:cs typeface="Times New Roman"/>
              </a:rPr>
              <a:t>are changes that </a:t>
            </a:r>
            <a:r>
              <a:rPr lang="en-US" sz="1200" spc="-5" dirty="0">
                <a:latin typeface="Times New Roman"/>
                <a:cs typeface="Times New Roman"/>
              </a:rPr>
              <a:t>also  </a:t>
            </a:r>
            <a:r>
              <a:rPr lang="en-US" sz="1200" dirty="0">
                <a:latin typeface="Times New Roman"/>
                <a:cs typeface="Times New Roman"/>
              </a:rPr>
              <a:t>need to be identified and responded</a:t>
            </a:r>
            <a:r>
              <a:rPr lang="en-US" sz="1200" spc="-5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to.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0631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Changes Due </a:t>
            </a:r>
            <a:r>
              <a:rPr lang="en-US" sz="1200" b="1" dirty="0">
                <a:latin typeface="Times New Roman"/>
                <a:cs typeface="Times New Roman"/>
              </a:rPr>
              <a:t>to </a:t>
            </a:r>
            <a:r>
              <a:rPr lang="en-US" sz="1200" b="1" spc="-5" dirty="0">
                <a:latin typeface="Times New Roman"/>
                <a:cs typeface="Times New Roman"/>
              </a:rPr>
              <a:t>Highway</a:t>
            </a:r>
            <a:r>
              <a:rPr lang="en-US" sz="1200" b="1" spc="20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Conditions</a:t>
            </a:r>
            <a:endParaRPr lang="en-US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/>
                <a:cs typeface="Times New Roman"/>
              </a:rPr>
              <a:t>Many </a:t>
            </a:r>
            <a:r>
              <a:rPr lang="en-US" sz="1200" spc="-5" dirty="0">
                <a:latin typeface="Times New Roman"/>
                <a:cs typeface="Times New Roman"/>
              </a:rPr>
              <a:t>changes </a:t>
            </a:r>
            <a:r>
              <a:rPr lang="en-US" sz="1200" dirty="0">
                <a:latin typeface="Times New Roman"/>
                <a:cs typeface="Times New Roman"/>
              </a:rPr>
              <a:t>in space to the </a:t>
            </a:r>
            <a:r>
              <a:rPr lang="en-US" sz="1200" spc="-5" dirty="0">
                <a:latin typeface="Times New Roman"/>
                <a:cs typeface="Times New Roman"/>
              </a:rPr>
              <a:t>sides </a:t>
            </a:r>
            <a:r>
              <a:rPr lang="en-US" sz="1200" dirty="0">
                <a:latin typeface="Times New Roman"/>
                <a:cs typeface="Times New Roman"/>
              </a:rPr>
              <a:t>are due to </a:t>
            </a:r>
            <a:r>
              <a:rPr lang="en-US" sz="1200" spc="-5" dirty="0">
                <a:latin typeface="Times New Roman"/>
                <a:cs typeface="Times New Roman"/>
              </a:rPr>
              <a:t>highway  </a:t>
            </a:r>
            <a:r>
              <a:rPr lang="en-US" sz="1200" dirty="0">
                <a:latin typeface="Times New Roman"/>
                <a:cs typeface="Times New Roman"/>
              </a:rPr>
              <a:t>conditions or features. Here are</a:t>
            </a:r>
            <a:r>
              <a:rPr lang="en-US" sz="1200" spc="-4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examples:</a:t>
            </a: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Pavement </a:t>
            </a:r>
            <a:r>
              <a:rPr lang="en-US" sz="1200" dirty="0">
                <a:latin typeface="Times New Roman"/>
                <a:cs typeface="Times New Roman"/>
              </a:rPr>
              <a:t>width changes from 24 feet to 20</a:t>
            </a:r>
            <a:r>
              <a:rPr lang="en-US" sz="1200" spc="-3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feet;</a:t>
            </a:r>
          </a:p>
          <a:p>
            <a:pPr marL="2413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There </a:t>
            </a:r>
            <a:r>
              <a:rPr lang="en-US" sz="1200" spc="-5" dirty="0">
                <a:latin typeface="Times New Roman"/>
                <a:cs typeface="Times New Roman"/>
              </a:rPr>
              <a:t>may </a:t>
            </a:r>
            <a:r>
              <a:rPr lang="en-US" sz="1200" dirty="0">
                <a:latin typeface="Times New Roman"/>
                <a:cs typeface="Times New Roman"/>
              </a:rPr>
              <a:t>be one or </a:t>
            </a:r>
            <a:r>
              <a:rPr lang="en-US" sz="1200" spc="-5" dirty="0">
                <a:latin typeface="Times New Roman"/>
                <a:cs typeface="Times New Roman"/>
              </a:rPr>
              <a:t>two </a:t>
            </a:r>
            <a:r>
              <a:rPr lang="en-US" sz="1200" dirty="0">
                <a:latin typeface="Times New Roman"/>
                <a:cs typeface="Times New Roman"/>
              </a:rPr>
              <a:t>whole lanes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less;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3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Corner curbing </a:t>
            </a:r>
            <a:r>
              <a:rPr lang="en-US" sz="1200" spc="-5" dirty="0">
                <a:latin typeface="Times New Roman"/>
                <a:cs typeface="Times New Roman"/>
              </a:rPr>
              <a:t>may </a:t>
            </a:r>
            <a:r>
              <a:rPr lang="en-US" sz="1200" dirty="0">
                <a:latin typeface="Times New Roman"/>
                <a:cs typeface="Times New Roman"/>
              </a:rPr>
              <a:t>be </a:t>
            </a:r>
            <a:r>
              <a:rPr lang="en-US" sz="1200" spc="-5" dirty="0">
                <a:latin typeface="Times New Roman"/>
                <a:cs typeface="Times New Roman"/>
              </a:rPr>
              <a:t>less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rounded;</a:t>
            </a:r>
          </a:p>
          <a:p>
            <a:pPr marL="241300" indent="-228600">
              <a:lnSpc>
                <a:spcPct val="100000"/>
              </a:lnSpc>
              <a:spcBef>
                <a:spcPts val="2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Shoulders may </a:t>
            </a:r>
            <a:r>
              <a:rPr lang="en-US" sz="1200" spc="-5" dirty="0">
                <a:latin typeface="Times New Roman"/>
                <a:cs typeface="Times New Roman"/>
              </a:rPr>
              <a:t>become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narrower;</a:t>
            </a:r>
          </a:p>
          <a:p>
            <a:pPr marL="241300" marR="13589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Guardrails, </a:t>
            </a:r>
            <a:r>
              <a:rPr lang="en-US" sz="1200" spc="-5" dirty="0">
                <a:latin typeface="Times New Roman"/>
                <a:cs typeface="Times New Roman"/>
              </a:rPr>
              <a:t>embankments, snow </a:t>
            </a:r>
            <a:r>
              <a:rPr lang="en-US" sz="1200" dirty="0">
                <a:latin typeface="Times New Roman"/>
                <a:cs typeface="Times New Roman"/>
              </a:rPr>
              <a:t>banks or rock </a:t>
            </a:r>
            <a:r>
              <a:rPr lang="en-US" sz="1200" spc="-5" dirty="0">
                <a:latin typeface="Times New Roman"/>
                <a:cs typeface="Times New Roman"/>
              </a:rPr>
              <a:t>slides  may </a:t>
            </a:r>
            <a:r>
              <a:rPr lang="en-US" sz="1200" dirty="0">
                <a:latin typeface="Times New Roman"/>
                <a:cs typeface="Times New Roman"/>
              </a:rPr>
              <a:t>prevent you from having an escape</a:t>
            </a:r>
            <a:r>
              <a:rPr lang="en-US" sz="1200" spc="-3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path;</a:t>
            </a:r>
          </a:p>
          <a:p>
            <a:pPr marL="241300" marR="46355" indent="-228600">
              <a:lnSpc>
                <a:spcPct val="100000"/>
              </a:lnSpc>
              <a:spcBef>
                <a:spcPts val="3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There </a:t>
            </a:r>
            <a:r>
              <a:rPr lang="en-US" sz="1200" spc="-5" dirty="0">
                <a:latin typeface="Times New Roman"/>
                <a:cs typeface="Times New Roman"/>
              </a:rPr>
              <a:t>may </a:t>
            </a:r>
            <a:r>
              <a:rPr lang="en-US" sz="1200" dirty="0">
                <a:latin typeface="Times New Roman"/>
                <a:cs typeface="Times New Roman"/>
              </a:rPr>
              <a:t>be fencing, </a:t>
            </a:r>
            <a:r>
              <a:rPr lang="en-US" sz="1200" spc="-5" dirty="0">
                <a:latin typeface="Times New Roman"/>
                <a:cs typeface="Times New Roman"/>
              </a:rPr>
              <a:t>posts, </a:t>
            </a:r>
            <a:r>
              <a:rPr lang="en-US" sz="1200" dirty="0">
                <a:latin typeface="Times New Roman"/>
                <a:cs typeface="Times New Roman"/>
              </a:rPr>
              <a:t>trees, barricades or</a:t>
            </a:r>
            <a:r>
              <a:rPr lang="en-US" sz="1200" spc="-7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other  objects that cut </a:t>
            </a:r>
            <a:r>
              <a:rPr lang="en-US" sz="1200" spc="-5" dirty="0">
                <a:latin typeface="Times New Roman"/>
                <a:cs typeface="Times New Roman"/>
              </a:rPr>
              <a:t>down </a:t>
            </a:r>
            <a:r>
              <a:rPr lang="en-US" sz="1200" dirty="0">
                <a:latin typeface="Times New Roman"/>
                <a:cs typeface="Times New Roman"/>
              </a:rPr>
              <a:t>on the space available;</a:t>
            </a:r>
            <a:r>
              <a:rPr lang="en-US" sz="1200" spc="-5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and/or</a:t>
            </a:r>
          </a:p>
          <a:p>
            <a:pPr marL="241300" indent="-2286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Ask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class </a:t>
            </a:r>
            <a:r>
              <a:rPr lang="en-US" sz="1200" dirty="0">
                <a:latin typeface="Times New Roman"/>
                <a:cs typeface="Times New Roman"/>
              </a:rPr>
              <a:t>for other </a:t>
            </a:r>
            <a:r>
              <a:rPr lang="en-US" sz="1200" spc="-5" dirty="0">
                <a:latin typeface="Times New Roman"/>
                <a:cs typeface="Times New Roman"/>
              </a:rPr>
              <a:t>examples </a:t>
            </a:r>
            <a:r>
              <a:rPr lang="en-US" sz="1200" dirty="0">
                <a:latin typeface="Times New Roman"/>
                <a:cs typeface="Times New Roman"/>
              </a:rPr>
              <a:t>of "static"</a:t>
            </a:r>
            <a:r>
              <a:rPr lang="en-US" sz="1200" spc="-5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conditions.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631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Changes Due </a:t>
            </a:r>
            <a:r>
              <a:rPr lang="en-US" sz="1200" b="1" dirty="0">
                <a:latin typeface="Times New Roman"/>
                <a:cs typeface="Times New Roman"/>
              </a:rPr>
              <a:t>to Other</a:t>
            </a:r>
            <a:r>
              <a:rPr lang="en-US" sz="1200" b="1" spc="-40" dirty="0">
                <a:latin typeface="Times New Roman"/>
                <a:cs typeface="Times New Roman"/>
              </a:rPr>
              <a:t> </a:t>
            </a:r>
            <a:r>
              <a:rPr lang="en-US" sz="1200" b="1" dirty="0">
                <a:latin typeface="Times New Roman"/>
                <a:cs typeface="Times New Roman"/>
              </a:rPr>
              <a:t>Traffic</a:t>
            </a:r>
            <a:endParaRPr lang="en-US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/>
                <a:cs typeface="Times New Roman"/>
              </a:rPr>
              <a:t>Other traffic can </a:t>
            </a:r>
            <a:r>
              <a:rPr lang="en-US" sz="1200" spc="-5" dirty="0">
                <a:latin typeface="Times New Roman"/>
                <a:cs typeface="Times New Roman"/>
              </a:rPr>
              <a:t>limit </a:t>
            </a:r>
            <a:r>
              <a:rPr lang="en-US" sz="1200" dirty="0">
                <a:latin typeface="Times New Roman"/>
                <a:cs typeface="Times New Roman"/>
              </a:rPr>
              <a:t>side space temporarily. Here</a:t>
            </a:r>
            <a:r>
              <a:rPr lang="en-US" sz="1200" spc="-10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are  </a:t>
            </a:r>
            <a:r>
              <a:rPr lang="en-US" sz="1200" spc="-5" dirty="0">
                <a:latin typeface="Times New Roman"/>
                <a:cs typeface="Times New Roman"/>
              </a:rPr>
              <a:t>examples:</a:t>
            </a:r>
            <a:endParaRPr lang="en-US" sz="1200" dirty="0">
              <a:latin typeface="Times New Roman"/>
              <a:cs typeface="Times New Roman"/>
            </a:endParaRPr>
          </a:p>
          <a:p>
            <a:pPr marL="234950" indent="-22225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Oncoming </a:t>
            </a:r>
            <a:r>
              <a:rPr lang="en-US" sz="1200" dirty="0">
                <a:latin typeface="Times New Roman"/>
                <a:cs typeface="Times New Roman"/>
              </a:rPr>
              <a:t>line of cars, with parked cars to the</a:t>
            </a:r>
            <a:r>
              <a:rPr lang="en-US" sz="1200" spc="-6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sides;</a:t>
            </a:r>
            <a:endParaRPr lang="en-US" sz="1200" dirty="0">
              <a:latin typeface="Times New Roman"/>
              <a:cs typeface="Times New Roman"/>
            </a:endParaRPr>
          </a:p>
          <a:p>
            <a:pPr marL="234950" marR="339090" indent="-222250">
              <a:lnSpc>
                <a:spcPts val="1420"/>
              </a:lnSpc>
              <a:spcBef>
                <a:spcPts val="8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Double-parked cars or delivery trucks, stalled</a:t>
            </a:r>
            <a:r>
              <a:rPr lang="en-US" sz="1200" spc="-10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vehicles  or vehicles waiting to</a:t>
            </a:r>
            <a:r>
              <a:rPr lang="en-US" sz="1200" spc="-3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turn;</a:t>
            </a:r>
          </a:p>
          <a:p>
            <a:pPr marL="241300" indent="-228600">
              <a:lnSpc>
                <a:spcPts val="142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Large vehicles </a:t>
            </a:r>
            <a:r>
              <a:rPr lang="en-US" sz="1200" spc="-5" dirty="0">
                <a:latin typeface="Times New Roman"/>
                <a:cs typeface="Times New Roman"/>
              </a:rPr>
              <a:t>coming </a:t>
            </a:r>
            <a:r>
              <a:rPr lang="en-US" sz="1200" dirty="0">
                <a:latin typeface="Times New Roman"/>
                <a:cs typeface="Times New Roman"/>
              </a:rPr>
              <a:t>or going around a </a:t>
            </a:r>
            <a:r>
              <a:rPr lang="en-US" sz="1200" spc="-5" dirty="0">
                <a:latin typeface="Times New Roman"/>
                <a:cs typeface="Times New Roman"/>
              </a:rPr>
              <a:t>comer;</a:t>
            </a:r>
            <a:r>
              <a:rPr lang="en-US" sz="1200" spc="-3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and/or</a:t>
            </a:r>
          </a:p>
          <a:p>
            <a:pPr marL="241300" marR="5080" indent="-228600">
              <a:lnSpc>
                <a:spcPts val="141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Bike riders or pedestrians in </a:t>
            </a:r>
            <a:r>
              <a:rPr lang="en-US" sz="1200" spc="-5" dirty="0">
                <a:latin typeface="Times New Roman"/>
                <a:cs typeface="Times New Roman"/>
              </a:rPr>
              <a:t>combination </a:t>
            </a:r>
            <a:r>
              <a:rPr lang="en-US" sz="1200" dirty="0">
                <a:latin typeface="Times New Roman"/>
                <a:cs typeface="Times New Roman"/>
              </a:rPr>
              <a:t>with </a:t>
            </a:r>
            <a:r>
              <a:rPr lang="en-US" sz="1200" spc="-5" dirty="0">
                <a:latin typeface="Times New Roman"/>
                <a:cs typeface="Times New Roman"/>
              </a:rPr>
              <a:t>less</a:t>
            </a:r>
            <a:r>
              <a:rPr lang="en-US" sz="1200" spc="-5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roadway  space at a certain</a:t>
            </a:r>
            <a:r>
              <a:rPr lang="en-US" sz="1200" spc="-5" dirty="0">
                <a:latin typeface="Times New Roman"/>
                <a:cs typeface="Times New Roman"/>
              </a:rPr>
              <a:t> location.</a:t>
            </a:r>
            <a:endParaRPr lang="en-US" sz="120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927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5" dirty="0">
                <a:latin typeface="Times New Roman"/>
                <a:cs typeface="Times New Roman"/>
              </a:rPr>
              <a:t>Changes in</a:t>
            </a:r>
            <a:r>
              <a:rPr lang="en-US" sz="1200" b="1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Visibility</a:t>
            </a:r>
            <a:endParaRPr lang="en-US" sz="1400" dirty="0">
              <a:latin typeface="Times New Roman"/>
              <a:cs typeface="Times New Roman"/>
            </a:endParaRPr>
          </a:p>
          <a:p>
            <a:pPr marL="12700" marR="5080">
              <a:lnSpc>
                <a:spcPct val="96500"/>
              </a:lnSpc>
            </a:pPr>
            <a:r>
              <a:rPr lang="en-US" sz="1200" spc="-5" dirty="0">
                <a:latin typeface="Times New Roman"/>
                <a:cs typeface="Times New Roman"/>
              </a:rPr>
              <a:t>How </a:t>
            </a:r>
            <a:r>
              <a:rPr lang="en-US" sz="1200" dirty="0">
                <a:latin typeface="Times New Roman"/>
                <a:cs typeface="Times New Roman"/>
              </a:rPr>
              <a:t>well and how </a:t>
            </a:r>
            <a:r>
              <a:rPr lang="en-US" sz="1200" spc="-5" dirty="0">
                <a:latin typeface="Times New Roman"/>
                <a:cs typeface="Times New Roman"/>
              </a:rPr>
              <a:t>fast </a:t>
            </a:r>
            <a:r>
              <a:rPr lang="en-US" sz="1200" dirty="0">
                <a:latin typeface="Times New Roman"/>
                <a:cs typeface="Times New Roman"/>
              </a:rPr>
              <a:t>you can guide your car along the road  </a:t>
            </a:r>
            <a:r>
              <a:rPr lang="en-US" sz="1200" spc="-5" dirty="0">
                <a:latin typeface="Times New Roman"/>
                <a:cs typeface="Times New Roman"/>
              </a:rPr>
              <a:t>will </a:t>
            </a:r>
            <a:r>
              <a:rPr lang="en-US" sz="1200" dirty="0">
                <a:latin typeface="Times New Roman"/>
                <a:cs typeface="Times New Roman"/>
              </a:rPr>
              <a:t>depend a </a:t>
            </a:r>
            <a:r>
              <a:rPr lang="en-US" sz="1200" spc="-5" dirty="0">
                <a:latin typeface="Times New Roman"/>
                <a:cs typeface="Times New Roman"/>
              </a:rPr>
              <a:t>great </a:t>
            </a:r>
            <a:r>
              <a:rPr lang="en-US" sz="1200" dirty="0">
                <a:latin typeface="Times New Roman"/>
                <a:cs typeface="Times New Roman"/>
              </a:rPr>
              <a:t>deal on </a:t>
            </a:r>
            <a:r>
              <a:rPr lang="en-US" sz="1200" spc="-5" dirty="0">
                <a:latin typeface="Times New Roman"/>
                <a:cs typeface="Times New Roman"/>
              </a:rPr>
              <a:t>adequate </a:t>
            </a:r>
            <a:r>
              <a:rPr lang="en-US" sz="1200" dirty="0">
                <a:latin typeface="Times New Roman"/>
                <a:cs typeface="Times New Roman"/>
              </a:rPr>
              <a:t>visibility. You </a:t>
            </a:r>
            <a:r>
              <a:rPr lang="en-US" sz="1200" spc="-5" dirty="0">
                <a:latin typeface="Times New Roman"/>
                <a:cs typeface="Times New Roman"/>
              </a:rPr>
              <a:t>must </a:t>
            </a:r>
            <a:r>
              <a:rPr lang="en-US" sz="1200" dirty="0">
                <a:latin typeface="Times New Roman"/>
                <a:cs typeface="Times New Roman"/>
              </a:rPr>
              <a:t>be  able to </a:t>
            </a:r>
            <a:r>
              <a:rPr lang="en-US" sz="1200" spc="-5" dirty="0">
                <a:latin typeface="Times New Roman"/>
                <a:cs typeface="Times New Roman"/>
              </a:rPr>
              <a:t>see </a:t>
            </a:r>
            <a:r>
              <a:rPr lang="en-US" sz="1200" dirty="0">
                <a:latin typeface="Times New Roman"/>
                <a:cs typeface="Times New Roman"/>
              </a:rPr>
              <a:t>ahead and to the </a:t>
            </a:r>
            <a:r>
              <a:rPr lang="en-US" sz="1200" spc="-5" dirty="0">
                <a:latin typeface="Times New Roman"/>
                <a:cs typeface="Times New Roman"/>
              </a:rPr>
              <a:t>sides </a:t>
            </a:r>
            <a:r>
              <a:rPr lang="en-US" sz="1200" dirty="0">
                <a:latin typeface="Times New Roman"/>
                <a:cs typeface="Times New Roman"/>
              </a:rPr>
              <a:t>if </a:t>
            </a:r>
            <a:r>
              <a:rPr lang="en-US" sz="1200" spc="-5" dirty="0">
                <a:latin typeface="Times New Roman"/>
                <a:cs typeface="Times New Roman"/>
              </a:rPr>
              <a:t>you </a:t>
            </a:r>
            <a:r>
              <a:rPr lang="en-US" sz="1200" dirty="0">
                <a:latin typeface="Times New Roman"/>
                <a:cs typeface="Times New Roman"/>
              </a:rPr>
              <a:t>are to </a:t>
            </a:r>
            <a:r>
              <a:rPr lang="en-US" sz="1200" spc="-5" dirty="0">
                <a:latin typeface="Times New Roman"/>
                <a:cs typeface="Times New Roman"/>
              </a:rPr>
              <a:t>avoid</a:t>
            </a:r>
            <a:r>
              <a:rPr lang="en-US" sz="1200" spc="-10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collisions.</a:t>
            </a:r>
            <a:endParaRPr lang="en-US" sz="12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2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5" dirty="0">
                <a:latin typeface="Times New Roman"/>
                <a:cs typeface="Times New Roman"/>
              </a:rPr>
              <a:t>Definitions </a:t>
            </a:r>
            <a:r>
              <a:rPr lang="en-US" sz="1200" b="1" dirty="0">
                <a:latin typeface="Times New Roman"/>
                <a:cs typeface="Times New Roman"/>
              </a:rPr>
              <a:t>of </a:t>
            </a:r>
            <a:r>
              <a:rPr lang="en-US" sz="1200" b="1" spc="-5" dirty="0">
                <a:latin typeface="Times New Roman"/>
                <a:cs typeface="Times New Roman"/>
              </a:rPr>
              <a:t>Less Sight Ahead and Less View </a:t>
            </a:r>
            <a:r>
              <a:rPr lang="en-US" sz="1200" b="1" dirty="0">
                <a:latin typeface="Times New Roman"/>
                <a:cs typeface="Times New Roman"/>
              </a:rPr>
              <a:t>to</a:t>
            </a:r>
            <a:r>
              <a:rPr lang="en-US" sz="1200" b="1" spc="100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Sides</a:t>
            </a:r>
            <a:endParaRPr lang="en-US" sz="12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96500"/>
              </a:lnSpc>
              <a:spcBef>
                <a:spcPts val="150"/>
              </a:spcBef>
            </a:pPr>
            <a:r>
              <a:rPr lang="en-US" sz="1200" spc="-5" dirty="0">
                <a:latin typeface="Times New Roman"/>
                <a:cs typeface="Times New Roman"/>
              </a:rPr>
              <a:t>An </a:t>
            </a:r>
            <a:r>
              <a:rPr lang="en-US" sz="1200" dirty="0">
                <a:latin typeface="Times New Roman"/>
                <a:cs typeface="Times New Roman"/>
              </a:rPr>
              <a:t>area of </a:t>
            </a:r>
            <a:r>
              <a:rPr lang="en-US" sz="1200" spc="-5" dirty="0">
                <a:latin typeface="Times New Roman"/>
                <a:cs typeface="Times New Roman"/>
              </a:rPr>
              <a:t>less sight </a:t>
            </a:r>
            <a:r>
              <a:rPr lang="en-US" sz="1200" dirty="0">
                <a:latin typeface="Times New Roman"/>
                <a:cs typeface="Times New Roman"/>
              </a:rPr>
              <a:t>distance </a:t>
            </a:r>
            <a:r>
              <a:rPr lang="en-US" sz="1200" spc="-5" dirty="0">
                <a:latin typeface="Times New Roman"/>
                <a:cs typeface="Times New Roman"/>
              </a:rPr>
              <a:t>and </a:t>
            </a:r>
            <a:r>
              <a:rPr lang="en-US" sz="1200" dirty="0">
                <a:latin typeface="Times New Roman"/>
                <a:cs typeface="Times New Roman"/>
              </a:rPr>
              <a:t>an area of </a:t>
            </a:r>
            <a:r>
              <a:rPr lang="en-US" sz="1200" spc="-5" dirty="0">
                <a:latin typeface="Times New Roman"/>
                <a:cs typeface="Times New Roman"/>
              </a:rPr>
              <a:t>less </a:t>
            </a:r>
            <a:r>
              <a:rPr lang="en-US" sz="1200" dirty="0">
                <a:latin typeface="Times New Roman"/>
                <a:cs typeface="Times New Roman"/>
              </a:rPr>
              <a:t>view to the  </a:t>
            </a:r>
            <a:r>
              <a:rPr lang="en-US" sz="1200" spc="-5" dirty="0">
                <a:latin typeface="Times New Roman"/>
                <a:cs typeface="Times New Roman"/>
              </a:rPr>
              <a:t>sides </a:t>
            </a:r>
            <a:r>
              <a:rPr lang="en-US" sz="1200" dirty="0">
                <a:latin typeface="Times New Roman"/>
                <a:cs typeface="Times New Roman"/>
              </a:rPr>
              <a:t>shall be defined </a:t>
            </a:r>
            <a:r>
              <a:rPr lang="en-US" sz="1200" spc="-5" dirty="0">
                <a:latin typeface="Times New Roman"/>
                <a:cs typeface="Times New Roman"/>
              </a:rPr>
              <a:t>as </a:t>
            </a:r>
            <a:r>
              <a:rPr lang="en-US" sz="1200" dirty="0">
                <a:latin typeface="Times New Roman"/>
                <a:cs typeface="Times New Roman"/>
              </a:rPr>
              <a:t>a highway area in which the </a:t>
            </a:r>
            <a:r>
              <a:rPr lang="en-US" sz="1200" spc="-5" dirty="0">
                <a:latin typeface="Times New Roman"/>
                <a:cs typeface="Times New Roman"/>
              </a:rPr>
              <a:t>sight  distance </a:t>
            </a:r>
            <a:r>
              <a:rPr lang="en-US" sz="1200" dirty="0">
                <a:latin typeface="Times New Roman"/>
                <a:cs typeface="Times New Roman"/>
              </a:rPr>
              <a:t>ahead or to the </a:t>
            </a:r>
            <a:r>
              <a:rPr lang="en-US" sz="1200" spc="-5" dirty="0">
                <a:latin typeface="Times New Roman"/>
                <a:cs typeface="Times New Roman"/>
              </a:rPr>
              <a:t>sides is less </a:t>
            </a:r>
            <a:r>
              <a:rPr lang="en-US" sz="1200" dirty="0">
                <a:latin typeface="Times New Roman"/>
                <a:cs typeface="Times New Roman"/>
              </a:rPr>
              <a:t>than </a:t>
            </a:r>
            <a:r>
              <a:rPr lang="en-US" sz="1200" spc="-5" dirty="0">
                <a:latin typeface="Times New Roman"/>
                <a:cs typeface="Times New Roman"/>
              </a:rPr>
              <a:t>that required for safe  </a:t>
            </a:r>
            <a:r>
              <a:rPr lang="en-US" sz="1200" dirty="0">
                <a:latin typeface="Times New Roman"/>
                <a:cs typeface="Times New Roman"/>
              </a:rPr>
              <a:t>travel at the speed being</a:t>
            </a:r>
            <a:r>
              <a:rPr lang="en-US" sz="1200" spc="-3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driven.</a:t>
            </a:r>
          </a:p>
          <a:p>
            <a:pPr marL="241300" marR="67310" indent="-228600">
              <a:lnSpc>
                <a:spcPct val="96500"/>
              </a:lnSpc>
              <a:spcBef>
                <a:spcPts val="15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In other </a:t>
            </a:r>
            <a:r>
              <a:rPr lang="en-US" sz="1200" spc="-5" dirty="0">
                <a:latin typeface="Times New Roman"/>
                <a:cs typeface="Times New Roman"/>
              </a:rPr>
              <a:t>words, </a:t>
            </a:r>
            <a:r>
              <a:rPr lang="en-US" sz="1200" dirty="0">
                <a:latin typeface="Times New Roman"/>
                <a:cs typeface="Times New Roman"/>
              </a:rPr>
              <a:t>without an </a:t>
            </a:r>
            <a:r>
              <a:rPr lang="en-US" sz="1200" spc="-5" dirty="0">
                <a:latin typeface="Times New Roman"/>
                <a:cs typeface="Times New Roman"/>
              </a:rPr>
              <a:t>adjustment </a:t>
            </a:r>
            <a:r>
              <a:rPr lang="en-US" sz="1200" dirty="0">
                <a:latin typeface="Times New Roman"/>
                <a:cs typeface="Times New Roman"/>
              </a:rPr>
              <a:t>in speed, you.  </a:t>
            </a:r>
            <a:r>
              <a:rPr lang="en-US" sz="1200" spc="-5" dirty="0">
                <a:latin typeface="Times New Roman"/>
                <a:cs typeface="Times New Roman"/>
              </a:rPr>
              <a:t>wouldn't </a:t>
            </a:r>
            <a:r>
              <a:rPr lang="en-US" sz="1200" dirty="0">
                <a:latin typeface="Times New Roman"/>
                <a:cs typeface="Times New Roman"/>
              </a:rPr>
              <a:t>be able to stop in </a:t>
            </a:r>
            <a:r>
              <a:rPr lang="en-US" sz="1200" spc="-5" dirty="0">
                <a:latin typeface="Times New Roman"/>
                <a:cs typeface="Times New Roman"/>
              </a:rPr>
              <a:t>time </a:t>
            </a:r>
            <a:r>
              <a:rPr lang="en-US" sz="1200" dirty="0">
                <a:latin typeface="Times New Roman"/>
                <a:cs typeface="Times New Roman"/>
              </a:rPr>
              <a:t>if a car </a:t>
            </a:r>
            <a:r>
              <a:rPr lang="en-US" sz="1200" spc="-5" dirty="0">
                <a:latin typeface="Times New Roman"/>
                <a:cs typeface="Times New Roman"/>
              </a:rPr>
              <a:t>came </a:t>
            </a:r>
            <a:r>
              <a:rPr lang="en-US" sz="1200" dirty="0">
                <a:latin typeface="Times New Roman"/>
                <a:cs typeface="Times New Roman"/>
              </a:rPr>
              <a:t>into your path  of</a:t>
            </a:r>
            <a:r>
              <a:rPr lang="en-US" sz="1200" spc="-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travel.</a:t>
            </a:r>
          </a:p>
          <a:p>
            <a:pPr marL="241300" marR="5080" indent="-228600" algn="just">
              <a:lnSpc>
                <a:spcPct val="96500"/>
              </a:lnSpc>
              <a:spcBef>
                <a:spcPts val="80"/>
              </a:spcBef>
              <a:buFont typeface="Symbol"/>
              <a:buChar char=""/>
              <a:tabLst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At speeds </a:t>
            </a:r>
            <a:r>
              <a:rPr lang="en-US" sz="1200" dirty="0">
                <a:latin typeface="Times New Roman"/>
                <a:cs typeface="Times New Roman"/>
              </a:rPr>
              <a:t>in </a:t>
            </a:r>
            <a:r>
              <a:rPr lang="en-US" sz="1200" spc="-5" dirty="0">
                <a:latin typeface="Times New Roman"/>
                <a:cs typeface="Times New Roman"/>
              </a:rPr>
              <a:t>excess </a:t>
            </a:r>
            <a:r>
              <a:rPr lang="en-US" sz="1200" dirty="0">
                <a:latin typeface="Times New Roman"/>
                <a:cs typeface="Times New Roman"/>
              </a:rPr>
              <a:t>of35 </a:t>
            </a:r>
            <a:r>
              <a:rPr lang="en-US" sz="1200" spc="-5" dirty="0">
                <a:latin typeface="Times New Roman"/>
                <a:cs typeface="Times New Roman"/>
              </a:rPr>
              <a:t>mph, </a:t>
            </a:r>
            <a:r>
              <a:rPr lang="en-US" sz="1200" dirty="0">
                <a:latin typeface="Times New Roman"/>
                <a:cs typeface="Times New Roman"/>
              </a:rPr>
              <a:t>if you </a:t>
            </a:r>
            <a:r>
              <a:rPr lang="en-US" sz="1200" spc="-5" dirty="0">
                <a:latin typeface="Times New Roman"/>
                <a:cs typeface="Times New Roman"/>
              </a:rPr>
              <a:t>can't see </a:t>
            </a:r>
            <a:r>
              <a:rPr lang="en-US" sz="1200" dirty="0">
                <a:latin typeface="Times New Roman"/>
                <a:cs typeface="Times New Roman"/>
              </a:rPr>
              <a:t>a </a:t>
            </a:r>
            <a:r>
              <a:rPr lang="en-US" sz="1200" spc="-5" dirty="0">
                <a:latin typeface="Times New Roman"/>
                <a:cs typeface="Times New Roman"/>
              </a:rPr>
              <a:t>minimum  </a:t>
            </a:r>
            <a:r>
              <a:rPr lang="en-US" sz="1200" dirty="0">
                <a:latin typeface="Times New Roman"/>
                <a:cs typeface="Times New Roman"/>
              </a:rPr>
              <a:t>of four </a:t>
            </a:r>
            <a:r>
              <a:rPr lang="en-US" sz="1200" spc="-5" dirty="0">
                <a:latin typeface="Times New Roman"/>
                <a:cs typeface="Times New Roman"/>
              </a:rPr>
              <a:t>seconds </a:t>
            </a:r>
            <a:r>
              <a:rPr lang="en-US" sz="1200" dirty="0">
                <a:latin typeface="Times New Roman"/>
                <a:cs typeface="Times New Roman"/>
              </a:rPr>
              <a:t>to the front or to the </a:t>
            </a:r>
            <a:r>
              <a:rPr lang="en-US" sz="1200" spc="-5" dirty="0">
                <a:latin typeface="Times New Roman"/>
                <a:cs typeface="Times New Roman"/>
              </a:rPr>
              <a:t>sides, </a:t>
            </a:r>
            <a:r>
              <a:rPr lang="en-US" sz="1200" dirty="0">
                <a:latin typeface="Times New Roman"/>
                <a:cs typeface="Times New Roman"/>
              </a:rPr>
              <a:t>you are driving  into an area of </a:t>
            </a:r>
            <a:r>
              <a:rPr lang="en-US" sz="1200" spc="-5" dirty="0">
                <a:latin typeface="Times New Roman"/>
                <a:cs typeface="Times New Roman"/>
              </a:rPr>
              <a:t>less</a:t>
            </a:r>
            <a:r>
              <a:rPr lang="en-US" sz="1200" spc="-3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visibility.</a:t>
            </a:r>
          </a:p>
          <a:p>
            <a:pPr marL="241300" marR="132080" indent="-228600">
              <a:lnSpc>
                <a:spcPts val="1390"/>
              </a:lnSpc>
              <a:spcBef>
                <a:spcPts val="114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At speeds less </a:t>
            </a:r>
            <a:r>
              <a:rPr lang="en-US" sz="1200" dirty="0">
                <a:latin typeface="Times New Roman"/>
                <a:cs typeface="Times New Roman"/>
              </a:rPr>
              <a:t>than 35 mph, the </a:t>
            </a:r>
            <a:r>
              <a:rPr lang="en-US" sz="1200" spc="-5" dirty="0">
                <a:latin typeface="Times New Roman"/>
                <a:cs typeface="Times New Roman"/>
              </a:rPr>
              <a:t>less </a:t>
            </a:r>
            <a:r>
              <a:rPr lang="en-US" sz="1200" dirty="0">
                <a:latin typeface="Times New Roman"/>
                <a:cs typeface="Times New Roman"/>
              </a:rPr>
              <a:t>sight distance or view  to the </a:t>
            </a:r>
            <a:r>
              <a:rPr lang="en-US" sz="1200" spc="-5" dirty="0">
                <a:latin typeface="Times New Roman"/>
                <a:cs typeface="Times New Roman"/>
              </a:rPr>
              <a:t>sides is two</a:t>
            </a:r>
            <a:r>
              <a:rPr lang="en-US" sz="1200" spc="-2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seconds.</a:t>
            </a:r>
          </a:p>
          <a:p>
            <a:pPr marL="241300" marR="26034" indent="-228600">
              <a:lnSpc>
                <a:spcPct val="96500"/>
              </a:lnSpc>
              <a:spcBef>
                <a:spcPts val="4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The line of sight </a:t>
            </a: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imaginary </a:t>
            </a:r>
            <a:r>
              <a:rPr lang="en-US" sz="1200" dirty="0">
                <a:latin typeface="Times New Roman"/>
                <a:cs typeface="Times New Roman"/>
              </a:rPr>
              <a:t>straight line that connects  the eyes with the point focused on. It </a:t>
            </a: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line along</a:t>
            </a:r>
            <a:r>
              <a:rPr lang="en-US" sz="1200" spc="-8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which  you are looking at any given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time.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marR="137160" indent="-228600">
              <a:lnSpc>
                <a:spcPct val="96500"/>
              </a:lnSpc>
              <a:spcBef>
                <a:spcPts val="7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The view to the </a:t>
            </a:r>
            <a:r>
              <a:rPr lang="en-US" sz="1200" spc="-5" dirty="0">
                <a:latin typeface="Times New Roman"/>
                <a:cs typeface="Times New Roman"/>
              </a:rPr>
              <a:t>sides, </a:t>
            </a:r>
            <a:r>
              <a:rPr lang="en-US" sz="1200" dirty="0">
                <a:latin typeface="Times New Roman"/>
                <a:cs typeface="Times New Roman"/>
              </a:rPr>
              <a:t>or field of view, </a:t>
            </a: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the entire area</a:t>
            </a:r>
            <a:r>
              <a:rPr lang="en-US" sz="1200" spc="-12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of  the highway and </a:t>
            </a:r>
            <a:r>
              <a:rPr lang="en-US" sz="1200" spc="-5" dirty="0">
                <a:latin typeface="Times New Roman"/>
                <a:cs typeface="Times New Roman"/>
              </a:rPr>
              <a:t>its </a:t>
            </a:r>
            <a:r>
              <a:rPr lang="en-US" sz="1200" dirty="0">
                <a:latin typeface="Times New Roman"/>
                <a:cs typeface="Times New Roman"/>
              </a:rPr>
              <a:t>surroundings that can be seen at a  particular</a:t>
            </a:r>
            <a:r>
              <a:rPr lang="en-US" sz="1200" spc="-5" dirty="0">
                <a:latin typeface="Times New Roman"/>
                <a:cs typeface="Times New Roman"/>
              </a:rPr>
              <a:t> moment.</a:t>
            </a:r>
            <a:endParaRPr lang="en-US" sz="120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2322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Changes Due </a:t>
            </a:r>
            <a:r>
              <a:rPr lang="en-US" sz="1200" b="1" dirty="0">
                <a:latin typeface="Times New Roman"/>
                <a:cs typeface="Times New Roman"/>
              </a:rPr>
              <a:t>to </a:t>
            </a:r>
            <a:r>
              <a:rPr lang="en-US" sz="1200" b="1" spc="-5" dirty="0">
                <a:latin typeface="Times New Roman"/>
                <a:cs typeface="Times New Roman"/>
              </a:rPr>
              <a:t>Highway</a:t>
            </a:r>
            <a:r>
              <a:rPr lang="en-US" sz="1200" b="1" spc="20" dirty="0">
                <a:latin typeface="Times New Roman"/>
                <a:cs typeface="Times New Roman"/>
              </a:rPr>
              <a:t> </a:t>
            </a:r>
            <a:r>
              <a:rPr lang="en-US" sz="1200" b="1" spc="-5" dirty="0">
                <a:latin typeface="Times New Roman"/>
                <a:cs typeface="Times New Roman"/>
              </a:rPr>
              <a:t>Conditions</a:t>
            </a:r>
            <a:endParaRPr lang="en-US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5" dirty="0">
                <a:latin typeface="Times New Roman"/>
                <a:cs typeface="Times New Roman"/>
              </a:rPr>
              <a:t>Most changes </a:t>
            </a:r>
            <a:r>
              <a:rPr lang="en-US" sz="1200" dirty="0">
                <a:latin typeface="Times New Roman"/>
                <a:cs typeface="Times New Roman"/>
              </a:rPr>
              <a:t>in </a:t>
            </a:r>
            <a:r>
              <a:rPr lang="en-US" sz="1200" spc="-5" dirty="0">
                <a:latin typeface="Times New Roman"/>
                <a:cs typeface="Times New Roman"/>
              </a:rPr>
              <a:t>visibility </a:t>
            </a:r>
            <a:r>
              <a:rPr lang="en-US" sz="1200" dirty="0">
                <a:latin typeface="Times New Roman"/>
                <a:cs typeface="Times New Roman"/>
              </a:rPr>
              <a:t>are the result of highway conditions.  Here are </a:t>
            </a:r>
            <a:r>
              <a:rPr lang="en-US" sz="1200" spc="-5" dirty="0">
                <a:latin typeface="Times New Roman"/>
                <a:cs typeface="Times New Roman"/>
              </a:rPr>
              <a:t>some examples: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Embankments, </a:t>
            </a:r>
            <a:r>
              <a:rPr lang="en-US" sz="1200" dirty="0">
                <a:latin typeface="Times New Roman"/>
                <a:cs typeface="Times New Roman"/>
              </a:rPr>
              <a:t>curves, </a:t>
            </a:r>
            <a:r>
              <a:rPr lang="en-US" sz="1200" spc="-5" dirty="0">
                <a:latin typeface="Times New Roman"/>
                <a:cs typeface="Times New Roman"/>
              </a:rPr>
              <a:t>shrubs, </a:t>
            </a:r>
            <a:r>
              <a:rPr lang="en-US" sz="1200" dirty="0">
                <a:latin typeface="Times New Roman"/>
                <a:cs typeface="Times New Roman"/>
              </a:rPr>
              <a:t>buildings and</a:t>
            </a:r>
            <a:r>
              <a:rPr lang="en-US" sz="1200" spc="10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signs;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marR="240665" indent="-228600">
              <a:lnSpc>
                <a:spcPts val="1390"/>
              </a:lnSpc>
              <a:spcBef>
                <a:spcPts val="1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spc="-5" dirty="0">
                <a:latin typeface="Times New Roman"/>
                <a:cs typeface="Times New Roman"/>
              </a:rPr>
              <a:t>Hills, curves </a:t>
            </a:r>
            <a:r>
              <a:rPr lang="en-US" sz="1200" dirty="0">
                <a:latin typeface="Times New Roman"/>
                <a:cs typeface="Times New Roman"/>
              </a:rPr>
              <a:t>and </a:t>
            </a:r>
            <a:r>
              <a:rPr lang="en-US" sz="1200" spc="-5" dirty="0">
                <a:latin typeface="Times New Roman"/>
                <a:cs typeface="Times New Roman"/>
              </a:rPr>
              <a:t>hillcrests, </a:t>
            </a:r>
            <a:r>
              <a:rPr lang="en-US" sz="1200" dirty="0">
                <a:latin typeface="Times New Roman"/>
                <a:cs typeface="Times New Roman"/>
              </a:rPr>
              <a:t>which </a:t>
            </a:r>
            <a:r>
              <a:rPr lang="en-US" sz="1200" spc="-5" dirty="0">
                <a:latin typeface="Times New Roman"/>
                <a:cs typeface="Times New Roman"/>
              </a:rPr>
              <a:t>can </a:t>
            </a:r>
            <a:r>
              <a:rPr lang="en-US" sz="1200" dirty="0">
                <a:latin typeface="Times New Roman"/>
                <a:cs typeface="Times New Roman"/>
              </a:rPr>
              <a:t>easily hide a  disabled car or </a:t>
            </a:r>
            <a:r>
              <a:rPr lang="en-US" sz="1200" spc="-5" dirty="0">
                <a:latin typeface="Times New Roman"/>
                <a:cs typeface="Times New Roman"/>
              </a:rPr>
              <a:t>slow-moving</a:t>
            </a:r>
            <a:r>
              <a:rPr lang="en-US" sz="1200" spc="-2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vehicle;</a:t>
            </a:r>
          </a:p>
          <a:p>
            <a:pPr marL="241300" marR="304165" indent="-228600">
              <a:lnSpc>
                <a:spcPts val="1390"/>
              </a:lnSpc>
              <a:spcBef>
                <a:spcPts val="7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time </a:t>
            </a:r>
            <a:r>
              <a:rPr lang="en-US" sz="1200" dirty="0">
                <a:latin typeface="Times New Roman"/>
                <a:cs typeface="Times New Roman"/>
              </a:rPr>
              <a:t>of year - </a:t>
            </a:r>
            <a:r>
              <a:rPr lang="en-US" sz="1200" spc="-5" dirty="0">
                <a:latin typeface="Times New Roman"/>
                <a:cs typeface="Times New Roman"/>
              </a:rPr>
              <a:t>such as planting </a:t>
            </a:r>
            <a:r>
              <a:rPr lang="en-US" sz="1200" dirty="0">
                <a:latin typeface="Times New Roman"/>
                <a:cs typeface="Times New Roman"/>
              </a:rPr>
              <a:t>and </a:t>
            </a:r>
            <a:r>
              <a:rPr lang="en-US" sz="1200" spc="-5" dirty="0">
                <a:latin typeface="Times New Roman"/>
                <a:cs typeface="Times New Roman"/>
              </a:rPr>
              <a:t>harvesting  seasons </a:t>
            </a:r>
            <a:r>
              <a:rPr lang="en-US" sz="1200" dirty="0">
                <a:latin typeface="Times New Roman"/>
                <a:cs typeface="Times New Roman"/>
              </a:rPr>
              <a:t>in rural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areas;</a:t>
            </a:r>
            <a:endParaRPr lang="en-US" sz="1200" dirty="0">
              <a:latin typeface="Times New Roman"/>
              <a:cs typeface="Times New Roman"/>
            </a:endParaRPr>
          </a:p>
          <a:p>
            <a:pPr marL="241300" marR="234315" indent="-228600">
              <a:lnSpc>
                <a:spcPts val="1390"/>
              </a:lnSpc>
              <a:spcBef>
                <a:spcPts val="8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time </a:t>
            </a:r>
            <a:r>
              <a:rPr lang="en-US" sz="1200" dirty="0">
                <a:latin typeface="Times New Roman"/>
                <a:cs typeface="Times New Roman"/>
              </a:rPr>
              <a:t>of day - such </a:t>
            </a:r>
            <a:r>
              <a:rPr lang="en-US" sz="1200" spc="-5" dirty="0">
                <a:latin typeface="Times New Roman"/>
                <a:cs typeface="Times New Roman"/>
              </a:rPr>
              <a:t>as </a:t>
            </a:r>
            <a:r>
              <a:rPr lang="en-US" sz="1200" dirty="0">
                <a:latin typeface="Times New Roman"/>
                <a:cs typeface="Times New Roman"/>
              </a:rPr>
              <a:t>rush hours or </a:t>
            </a:r>
            <a:r>
              <a:rPr lang="en-US" sz="1200" spc="-5" dirty="0">
                <a:latin typeface="Times New Roman"/>
                <a:cs typeface="Times New Roman"/>
              </a:rPr>
              <a:t>times</a:t>
            </a:r>
            <a:r>
              <a:rPr lang="en-US" sz="1200" spc="-5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when  school </a:t>
            </a:r>
            <a:r>
              <a:rPr lang="en-US" sz="1200" spc="-5" dirty="0">
                <a:latin typeface="Times New Roman"/>
                <a:cs typeface="Times New Roman"/>
              </a:rPr>
              <a:t>buses </a:t>
            </a:r>
            <a:r>
              <a:rPr lang="en-US" sz="1200" dirty="0">
                <a:latin typeface="Times New Roman"/>
                <a:cs typeface="Times New Roman"/>
              </a:rPr>
              <a:t>are on the road;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and</a:t>
            </a:r>
          </a:p>
          <a:p>
            <a:pPr marL="241300" indent="-228600">
              <a:lnSpc>
                <a:spcPts val="143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Sudden changes in weather - </a:t>
            </a:r>
            <a:r>
              <a:rPr lang="en-US" sz="1200" spc="-5" dirty="0">
                <a:latin typeface="Times New Roman"/>
                <a:cs typeface="Times New Roman"/>
              </a:rPr>
              <a:t>such as rain, snow or</a:t>
            </a:r>
            <a:r>
              <a:rPr lang="en-US" sz="1200" spc="-75" dirty="0">
                <a:latin typeface="Times New Roman"/>
                <a:cs typeface="Times New Roman"/>
              </a:rPr>
              <a:t> </a:t>
            </a:r>
            <a:r>
              <a:rPr lang="en-US" sz="1200" spc="-5" dirty="0">
                <a:latin typeface="Times New Roman"/>
                <a:cs typeface="Times New Roman"/>
              </a:rPr>
              <a:t>fog.</a:t>
            </a:r>
            <a:endParaRPr lang="en-US" sz="120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541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Changes Due </a:t>
            </a:r>
            <a:r>
              <a:rPr lang="en-US" sz="1200" b="1" dirty="0">
                <a:latin typeface="Times New Roman"/>
                <a:cs typeface="Times New Roman"/>
              </a:rPr>
              <a:t>to Other</a:t>
            </a:r>
            <a:r>
              <a:rPr lang="en-US" sz="1200" b="1" spc="-40" dirty="0">
                <a:latin typeface="Times New Roman"/>
                <a:cs typeface="Times New Roman"/>
              </a:rPr>
              <a:t> </a:t>
            </a:r>
            <a:r>
              <a:rPr lang="en-US" sz="1200" b="1" dirty="0">
                <a:latin typeface="Times New Roman"/>
                <a:cs typeface="Times New Roman"/>
              </a:rPr>
              <a:t>Traffic</a:t>
            </a:r>
            <a:endParaRPr lang="en-US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/>
                <a:cs typeface="Times New Roman"/>
              </a:rPr>
              <a:t>Other traffic can create both visibility </a:t>
            </a:r>
            <a:r>
              <a:rPr lang="en-US" sz="1200" spc="-5" dirty="0">
                <a:latin typeface="Times New Roman"/>
                <a:cs typeface="Times New Roman"/>
              </a:rPr>
              <a:t>problems </a:t>
            </a:r>
            <a:r>
              <a:rPr lang="en-US" sz="1200" dirty="0">
                <a:latin typeface="Times New Roman"/>
                <a:cs typeface="Times New Roman"/>
              </a:rPr>
              <a:t>and space  </a:t>
            </a:r>
            <a:r>
              <a:rPr lang="en-US" sz="1200" spc="-5" dirty="0">
                <a:latin typeface="Times New Roman"/>
                <a:cs typeface="Times New Roman"/>
              </a:rPr>
              <a:t>problems. </a:t>
            </a:r>
            <a:r>
              <a:rPr lang="en-US" sz="1200" dirty="0">
                <a:latin typeface="Times New Roman"/>
                <a:cs typeface="Times New Roman"/>
              </a:rPr>
              <a:t>Large trucks and </a:t>
            </a:r>
            <a:r>
              <a:rPr lang="en-US" sz="1200" spc="-5" dirty="0">
                <a:latin typeface="Times New Roman"/>
                <a:cs typeface="Times New Roman"/>
              </a:rPr>
              <a:t>buses </a:t>
            </a:r>
            <a:r>
              <a:rPr lang="en-US" sz="1200" dirty="0">
                <a:latin typeface="Times New Roman"/>
                <a:cs typeface="Times New Roman"/>
              </a:rPr>
              <a:t>can reduce the view ahead</a:t>
            </a:r>
            <a:r>
              <a:rPr lang="en-US" sz="1200" spc="-7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or  to the</a:t>
            </a:r>
            <a:r>
              <a:rPr lang="en-US" sz="1200" spc="-5" dirty="0">
                <a:latin typeface="Times New Roman"/>
                <a:cs typeface="Times New Roman"/>
              </a:rPr>
              <a:t> sides.</a:t>
            </a:r>
            <a:endParaRPr lang="en-US" sz="120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9187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1405B204-A29B-47E7-A277-6269C8754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0073-F574-464A-ADAB-F5011A5318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834650C6-9380-4E48-A05F-E391FFF17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1350" y="1162050"/>
            <a:ext cx="5575300" cy="3136900"/>
          </a:xfrm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6F09131-732E-4C2D-840B-7C713CE61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5" dirty="0">
                <a:latin typeface="Times New Roman"/>
                <a:cs typeface="Times New Roman"/>
              </a:rPr>
              <a:t>Changes in</a:t>
            </a:r>
            <a:r>
              <a:rPr lang="en-US" sz="1200" b="1" dirty="0">
                <a:latin typeface="Times New Roman"/>
                <a:cs typeface="Times New Roman"/>
              </a:rPr>
              <a:t> Traction</a:t>
            </a:r>
            <a:endParaRPr lang="en-US" sz="1250" dirty="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  <a:spcBef>
                <a:spcPts val="5"/>
              </a:spcBef>
            </a:pPr>
            <a:r>
              <a:rPr lang="en-US" sz="1200" spc="-5" dirty="0">
                <a:latin typeface="Times New Roman"/>
                <a:cs typeface="Times New Roman"/>
              </a:rPr>
              <a:t>Without </a:t>
            </a:r>
            <a:r>
              <a:rPr lang="en-US" sz="1200" dirty="0">
                <a:latin typeface="Times New Roman"/>
                <a:cs typeface="Times New Roman"/>
              </a:rPr>
              <a:t>traction, vehicle </a:t>
            </a:r>
            <a:r>
              <a:rPr lang="en-US" sz="1200" spc="-5" dirty="0">
                <a:latin typeface="Times New Roman"/>
                <a:cs typeface="Times New Roman"/>
              </a:rPr>
              <a:t>movement </a:t>
            </a:r>
            <a:r>
              <a:rPr lang="en-US" sz="1200" dirty="0">
                <a:latin typeface="Times New Roman"/>
                <a:cs typeface="Times New Roman"/>
              </a:rPr>
              <a:t>and control would not be  possible. </a:t>
            </a:r>
            <a:r>
              <a:rPr lang="en-US" sz="1200" spc="-5" dirty="0">
                <a:latin typeface="Times New Roman"/>
                <a:cs typeface="Times New Roman"/>
              </a:rPr>
              <a:t>A </a:t>
            </a:r>
            <a:r>
              <a:rPr lang="en-US" sz="1200" dirty="0">
                <a:latin typeface="Times New Roman"/>
                <a:cs typeface="Times New Roman"/>
              </a:rPr>
              <a:t>driver </a:t>
            </a:r>
            <a:r>
              <a:rPr lang="en-US" sz="1200" spc="-5" dirty="0">
                <a:latin typeface="Times New Roman"/>
                <a:cs typeface="Times New Roman"/>
              </a:rPr>
              <a:t>must always </a:t>
            </a:r>
            <a:r>
              <a:rPr lang="en-US" sz="1200" dirty="0">
                <a:latin typeface="Times New Roman"/>
                <a:cs typeface="Times New Roman"/>
              </a:rPr>
              <a:t>be alert </a:t>
            </a:r>
            <a:r>
              <a:rPr lang="en-US" sz="1200" spc="-5" dirty="0">
                <a:latin typeface="Times New Roman"/>
                <a:cs typeface="Times New Roman"/>
              </a:rPr>
              <a:t>for </a:t>
            </a:r>
            <a:r>
              <a:rPr lang="en-US" sz="1200" dirty="0">
                <a:latin typeface="Times New Roman"/>
                <a:cs typeface="Times New Roman"/>
              </a:rPr>
              <a:t>areas </a:t>
            </a:r>
            <a:r>
              <a:rPr lang="en-US" sz="1200" spc="-5" dirty="0">
                <a:latin typeface="Times New Roman"/>
                <a:cs typeface="Times New Roman"/>
              </a:rPr>
              <a:t>of less </a:t>
            </a:r>
            <a:r>
              <a:rPr lang="en-US" sz="1200" dirty="0">
                <a:latin typeface="Times New Roman"/>
                <a:cs typeface="Times New Roman"/>
              </a:rPr>
              <a:t>traction  and </a:t>
            </a:r>
            <a:r>
              <a:rPr lang="en-US" sz="1200" spc="-5" dirty="0">
                <a:latin typeface="Times New Roman"/>
                <a:cs typeface="Times New Roman"/>
              </a:rPr>
              <a:t>be </a:t>
            </a:r>
            <a:r>
              <a:rPr lang="en-US" sz="1200" dirty="0">
                <a:latin typeface="Times New Roman"/>
                <a:cs typeface="Times New Roman"/>
              </a:rPr>
              <a:t>able to evaluate </a:t>
            </a:r>
            <a:r>
              <a:rPr lang="en-US" sz="1200" spc="-5" dirty="0">
                <a:latin typeface="Times New Roman"/>
                <a:cs typeface="Times New Roman"/>
              </a:rPr>
              <a:t>its </a:t>
            </a:r>
            <a:r>
              <a:rPr lang="en-US" sz="1200" dirty="0">
                <a:latin typeface="Times New Roman"/>
                <a:cs typeface="Times New Roman"/>
              </a:rPr>
              <a:t>effect on vehicle control. </a:t>
            </a:r>
            <a:r>
              <a:rPr lang="en-US" sz="1200" spc="-5" dirty="0">
                <a:latin typeface="Times New Roman"/>
                <a:cs typeface="Times New Roman"/>
              </a:rPr>
              <a:t>Less  </a:t>
            </a:r>
            <a:r>
              <a:rPr lang="en-US" sz="1200" dirty="0">
                <a:latin typeface="Times New Roman"/>
                <a:cs typeface="Times New Roman"/>
              </a:rPr>
              <a:t>traction </a:t>
            </a:r>
            <a:r>
              <a:rPr lang="en-US" sz="1200" spc="-5" dirty="0">
                <a:latin typeface="Times New Roman"/>
                <a:cs typeface="Times New Roman"/>
              </a:rPr>
              <a:t>usually </a:t>
            </a:r>
            <a:r>
              <a:rPr lang="en-US" sz="1200" dirty="0">
                <a:latin typeface="Times New Roman"/>
                <a:cs typeface="Times New Roman"/>
              </a:rPr>
              <a:t>increases the </a:t>
            </a:r>
            <a:r>
              <a:rPr lang="en-US" sz="1200" spc="-5" dirty="0">
                <a:latin typeface="Times New Roman"/>
                <a:cs typeface="Times New Roman"/>
              </a:rPr>
              <a:t>possibility </a:t>
            </a:r>
            <a:r>
              <a:rPr lang="en-US" sz="1200" dirty="0">
                <a:latin typeface="Times New Roman"/>
                <a:cs typeface="Times New Roman"/>
              </a:rPr>
              <a:t>of</a:t>
            </a:r>
            <a:r>
              <a:rPr lang="en-US" sz="1200" spc="-5" dirty="0">
                <a:latin typeface="Times New Roman"/>
                <a:cs typeface="Times New Roman"/>
              </a:rPr>
              <a:t> skidding.</a:t>
            </a:r>
            <a:endParaRPr lang="en-US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Definition </a:t>
            </a:r>
            <a:r>
              <a:rPr lang="en-US" sz="1200" b="1" dirty="0">
                <a:latin typeface="Times New Roman"/>
                <a:cs typeface="Times New Roman"/>
              </a:rPr>
              <a:t>of </a:t>
            </a:r>
            <a:r>
              <a:rPr lang="en-US" sz="1200" b="1" spc="-5" dirty="0">
                <a:latin typeface="Times New Roman"/>
                <a:cs typeface="Times New Roman"/>
              </a:rPr>
              <a:t>Less</a:t>
            </a:r>
            <a:r>
              <a:rPr lang="en-US" sz="1200" b="1" spc="-25" dirty="0">
                <a:latin typeface="Times New Roman"/>
                <a:cs typeface="Times New Roman"/>
              </a:rPr>
              <a:t> </a:t>
            </a:r>
            <a:r>
              <a:rPr lang="en-US" sz="1200" b="1" dirty="0">
                <a:latin typeface="Times New Roman"/>
                <a:cs typeface="Times New Roman"/>
              </a:rPr>
              <a:t>Traction</a:t>
            </a:r>
            <a:endParaRPr lang="en-US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5" dirty="0">
                <a:latin typeface="Times New Roman"/>
                <a:cs typeface="Times New Roman"/>
              </a:rPr>
              <a:t>An </a:t>
            </a:r>
            <a:r>
              <a:rPr lang="en-US" sz="1200" dirty="0">
                <a:latin typeface="Times New Roman"/>
                <a:cs typeface="Times New Roman"/>
              </a:rPr>
              <a:t>area of </a:t>
            </a:r>
            <a:r>
              <a:rPr lang="en-US" sz="1200" spc="-5" dirty="0">
                <a:latin typeface="Times New Roman"/>
                <a:cs typeface="Times New Roman"/>
              </a:rPr>
              <a:t>less </a:t>
            </a:r>
            <a:r>
              <a:rPr lang="en-US" sz="1200" dirty="0">
                <a:latin typeface="Times New Roman"/>
                <a:cs typeface="Times New Roman"/>
              </a:rPr>
              <a:t>traction </a:t>
            </a:r>
            <a:r>
              <a:rPr lang="en-US" sz="1200" spc="-5" dirty="0">
                <a:latin typeface="Times New Roman"/>
                <a:cs typeface="Times New Roman"/>
              </a:rPr>
              <a:t>is </a:t>
            </a:r>
            <a:r>
              <a:rPr lang="en-US" sz="1200" dirty="0">
                <a:latin typeface="Times New Roman"/>
                <a:cs typeface="Times New Roman"/>
              </a:rPr>
              <a:t>a condition of the roadway ahead  which </a:t>
            </a:r>
            <a:r>
              <a:rPr lang="en-US" sz="1200" spc="-5" dirty="0">
                <a:latin typeface="Times New Roman"/>
                <a:cs typeface="Times New Roman"/>
              </a:rPr>
              <a:t>will cause </a:t>
            </a:r>
            <a:r>
              <a:rPr lang="en-US" sz="1200" dirty="0">
                <a:latin typeface="Times New Roman"/>
                <a:cs typeface="Times New Roman"/>
              </a:rPr>
              <a:t>the </a:t>
            </a:r>
            <a:r>
              <a:rPr lang="en-US" sz="1200" spc="-5" dirty="0">
                <a:latin typeface="Times New Roman"/>
                <a:cs typeface="Times New Roman"/>
              </a:rPr>
              <a:t>friction </a:t>
            </a:r>
            <a:r>
              <a:rPr lang="en-US" sz="1200" dirty="0">
                <a:latin typeface="Times New Roman"/>
                <a:cs typeface="Times New Roman"/>
              </a:rPr>
              <a:t>or </a:t>
            </a:r>
            <a:r>
              <a:rPr lang="en-US" sz="1200" spc="-5" dirty="0">
                <a:latin typeface="Times New Roman"/>
                <a:cs typeface="Times New Roman"/>
              </a:rPr>
              <a:t>grip </a:t>
            </a:r>
            <a:r>
              <a:rPr lang="en-US" sz="1200" dirty="0">
                <a:latin typeface="Times New Roman"/>
                <a:cs typeface="Times New Roman"/>
              </a:rPr>
              <a:t>between the </a:t>
            </a:r>
            <a:r>
              <a:rPr lang="en-US" sz="1200" spc="-5" dirty="0">
                <a:latin typeface="Times New Roman"/>
                <a:cs typeface="Times New Roman"/>
              </a:rPr>
              <a:t>tires </a:t>
            </a:r>
            <a:r>
              <a:rPr lang="en-US" sz="1200" dirty="0">
                <a:latin typeface="Times New Roman"/>
                <a:cs typeface="Times New Roman"/>
              </a:rPr>
              <a:t>and </a:t>
            </a:r>
            <a:r>
              <a:rPr lang="en-US" sz="1200" spc="-5" dirty="0">
                <a:latin typeface="Times New Roman"/>
                <a:cs typeface="Times New Roman"/>
              </a:rPr>
              <a:t>the  </a:t>
            </a:r>
            <a:r>
              <a:rPr lang="en-US" sz="1200" dirty="0">
                <a:latin typeface="Times New Roman"/>
                <a:cs typeface="Times New Roman"/>
              </a:rPr>
              <a:t>driving </a:t>
            </a:r>
            <a:r>
              <a:rPr lang="en-US" sz="1200" spc="-5" dirty="0">
                <a:latin typeface="Times New Roman"/>
                <a:cs typeface="Times New Roman"/>
              </a:rPr>
              <a:t>surface </a:t>
            </a:r>
            <a:r>
              <a:rPr lang="en-US" sz="1200" dirty="0">
                <a:latin typeface="Times New Roman"/>
                <a:cs typeface="Times New Roman"/>
              </a:rPr>
              <a:t>to be </a:t>
            </a:r>
            <a:r>
              <a:rPr lang="en-US" sz="1200" spc="-5" dirty="0">
                <a:latin typeface="Times New Roman"/>
                <a:cs typeface="Times New Roman"/>
              </a:rPr>
              <a:t>reduced. </a:t>
            </a:r>
            <a:r>
              <a:rPr lang="en-US" sz="1200" dirty="0">
                <a:latin typeface="Times New Roman"/>
                <a:cs typeface="Times New Roman"/>
              </a:rPr>
              <a:t>It represents a change of the  surface on which you are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driving.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650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-5" dirty="0">
                <a:latin typeface="Times New Roman"/>
                <a:cs typeface="Times New Roman"/>
              </a:rPr>
              <a:t>Clues to Hidden Side</a:t>
            </a:r>
            <a:r>
              <a:rPr lang="en-US" sz="1200" b="1" spc="-30" dirty="0">
                <a:latin typeface="Times New Roman"/>
                <a:cs typeface="Times New Roman"/>
              </a:rPr>
              <a:t> </a:t>
            </a:r>
            <a:r>
              <a:rPr lang="en-US" sz="1200" b="1" spc="-10" dirty="0">
                <a:latin typeface="Times New Roman"/>
                <a:cs typeface="Times New Roman"/>
              </a:rPr>
              <a:t>Roads</a:t>
            </a:r>
            <a:endParaRPr lang="en-US" sz="1200" dirty="0">
              <a:latin typeface="Times New Roman"/>
              <a:cs typeface="Times New Roman"/>
            </a:endParaRPr>
          </a:p>
          <a:p>
            <a:r>
              <a:rPr lang="en-US" sz="1200" spc="-5" dirty="0">
                <a:latin typeface="Times New Roman"/>
                <a:cs typeface="Times New Roman"/>
              </a:rPr>
              <a:t>Ask class </a:t>
            </a:r>
            <a:r>
              <a:rPr lang="en-US" sz="1200" dirty="0">
                <a:latin typeface="Times New Roman"/>
                <a:cs typeface="Times New Roman"/>
              </a:rPr>
              <a:t>to give  other clues that  </a:t>
            </a:r>
            <a:r>
              <a:rPr lang="en-US" sz="1200" spc="-5" dirty="0">
                <a:latin typeface="Times New Roman"/>
                <a:cs typeface="Times New Roman"/>
              </a:rPr>
              <a:t>might </a:t>
            </a:r>
            <a:r>
              <a:rPr lang="en-US" sz="1200" dirty="0">
                <a:latin typeface="Times New Roman"/>
                <a:cs typeface="Times New Roman"/>
              </a:rPr>
              <a:t>indicate  hidden side</a:t>
            </a:r>
            <a:r>
              <a:rPr lang="en-US" sz="1200" spc="-11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roads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/>
                <a:cs typeface="Times New Roman"/>
              </a:rPr>
              <a:t>In rural areas, </a:t>
            </a:r>
            <a:r>
              <a:rPr lang="en-US" sz="1200" spc="-5" dirty="0">
                <a:latin typeface="Times New Roman"/>
                <a:cs typeface="Times New Roman"/>
              </a:rPr>
              <a:t>many </a:t>
            </a:r>
            <a:r>
              <a:rPr lang="en-US" sz="1200" dirty="0">
                <a:latin typeface="Times New Roman"/>
                <a:cs typeface="Times New Roman"/>
              </a:rPr>
              <a:t>side roads </a:t>
            </a:r>
            <a:r>
              <a:rPr lang="en-US" sz="1200" spc="-5" dirty="0">
                <a:latin typeface="Times New Roman"/>
                <a:cs typeface="Times New Roman"/>
              </a:rPr>
              <a:t>may </a:t>
            </a:r>
            <a:r>
              <a:rPr lang="en-US" sz="1200" dirty="0">
                <a:latin typeface="Times New Roman"/>
                <a:cs typeface="Times New Roman"/>
              </a:rPr>
              <a:t>be hidden from view.</a:t>
            </a:r>
            <a:r>
              <a:rPr lang="en-US" sz="1200" spc="-8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Look  for clues such </a:t>
            </a:r>
            <a:r>
              <a:rPr lang="en-US" sz="1200" spc="-5" dirty="0">
                <a:latin typeface="Times New Roman"/>
                <a:cs typeface="Times New Roman"/>
              </a:rPr>
              <a:t>as </a:t>
            </a:r>
            <a:r>
              <a:rPr lang="en-US" sz="1200" dirty="0">
                <a:latin typeface="Times New Roman"/>
                <a:cs typeface="Times New Roman"/>
              </a:rPr>
              <a:t>these: </a:t>
            </a:r>
            <a:r>
              <a:rPr lang="en-US" sz="1200" spc="-5" dirty="0">
                <a:latin typeface="Times New Roman"/>
                <a:cs typeface="Times New Roman"/>
              </a:rPr>
              <a:t>mailboxes, </a:t>
            </a:r>
            <a:r>
              <a:rPr lang="en-US" sz="1200" dirty="0">
                <a:latin typeface="Times New Roman"/>
                <a:cs typeface="Times New Roman"/>
              </a:rPr>
              <a:t>telephone </a:t>
            </a:r>
            <a:r>
              <a:rPr lang="en-US" sz="1200" spc="-5" dirty="0">
                <a:latin typeface="Times New Roman"/>
                <a:cs typeface="Times New Roman"/>
              </a:rPr>
              <a:t>wires, </a:t>
            </a:r>
            <a:r>
              <a:rPr lang="en-US" sz="1200" dirty="0">
                <a:latin typeface="Times New Roman"/>
                <a:cs typeface="Times New Roman"/>
              </a:rPr>
              <a:t>cloud of  dust from gravel roads, </a:t>
            </a:r>
            <a:r>
              <a:rPr lang="en-US" sz="1200" spc="-5" dirty="0">
                <a:latin typeface="Times New Roman"/>
                <a:cs typeface="Times New Roman"/>
              </a:rPr>
              <a:t>animals, </a:t>
            </a:r>
            <a:r>
              <a:rPr lang="en-US" sz="1200" dirty="0">
                <a:latin typeface="Times New Roman"/>
                <a:cs typeface="Times New Roman"/>
              </a:rPr>
              <a:t>pedestrians or </a:t>
            </a:r>
            <a:r>
              <a:rPr lang="en-US" sz="1200" spc="-5" dirty="0">
                <a:latin typeface="Times New Roman"/>
                <a:cs typeface="Times New Roman"/>
              </a:rPr>
              <a:t>slow-moving  </a:t>
            </a:r>
            <a:r>
              <a:rPr lang="en-US" sz="1200" dirty="0">
                <a:latin typeface="Times New Roman"/>
                <a:cs typeface="Times New Roman"/>
              </a:rPr>
              <a:t>vehicles.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C1CD2-DF7B-4CCB-AA58-10AC8339AB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4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6B05-EA0C-4877-A064-1C2B2F2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D0091F-A7B5-4D9A-86A7-7C2AC4A39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CAFEB-FBBA-4F04-86D8-F306957D7C6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0923A-A773-49E4-A6DD-681B9D18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2D3F6-884C-4AB1-AB66-9633ED22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2459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0050-9171-4D22-9C66-768BE852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0A129-58EA-44DF-93B6-CB47B9399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FEA27-CACC-4A58-9FB5-D97176F9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7506F-55F5-4737-B87A-D57C44B83D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D055D-4EF1-4B54-9442-FDB09CA7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97AD4-1A03-4575-9CCB-80D13B58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2222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03A4-8CA3-48DB-A27C-2466A5558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24648-D24A-4DD6-9FA5-A9B91FCCA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C369-937B-43F0-8A0C-BFA8454C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B0159-AB58-4108-84F4-B223BEF1794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B47C1-21F1-46E1-A910-59E10AA7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0A6E3-FADE-45F6-9A4A-B44C5CD9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1559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25760-6FCE-471F-9AD5-F85C5AD4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62B18-DFBD-44DA-86F9-A90B4B34D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8FAA8-060B-465C-96F1-F1C2353B8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3212-93C2-42BD-AD14-CF0EF6E139C9}" type="datetime1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492C6-DA27-4916-A895-BA9D5C75B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3DBD9-43A9-44B4-AE9C-ACE77795D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47305-64B1-467F-A9FA-F92415AA2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3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://www.flickr.com/photos/roadscanners/9650518377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www.flickr.com/photos/roadscanners/9650518377/" TargetMode="Externa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18298-D9CF-471D-850E-D443E96B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SESSION THREE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321E5-DC01-4842-B0D7-90B9B4EB5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B3140-154D-4BC2-844C-E002BDAF35AD}"/>
              </a:ext>
            </a:extLst>
          </p:cNvPr>
          <p:cNvSpPr txBox="1"/>
          <p:nvPr/>
        </p:nvSpPr>
        <p:spPr>
          <a:xfrm>
            <a:off x="3945082" y="4297992"/>
            <a:ext cx="466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C-Session 3 A Identifying Highway Conditions</a:t>
            </a:r>
          </a:p>
        </p:txBody>
      </p:sp>
    </p:spTree>
    <p:extLst>
      <p:ext uri="{BB962C8B-B14F-4D97-AF65-F5344CB8AC3E}">
        <p14:creationId xmlns:p14="http://schemas.microsoft.com/office/powerpoint/2010/main" val="28982133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th with trees on the side of a dirt road&#10;&#10;Description automatically generated">
            <a:extLst>
              <a:ext uri="{FF2B5EF4-FFF2-40B4-BE49-F238E27FC236}">
                <a16:creationId xmlns:a16="http://schemas.microsoft.com/office/drawing/2014/main" id="{2FA0CAD5-B2C2-4BE5-9DE7-4EA337EA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812" y="1181100"/>
            <a:ext cx="5742627" cy="50977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HIGHWAY CONDITIONS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03A2F-EF7F-45FD-90CC-A2B879176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993" y="1298597"/>
            <a:ext cx="5956421" cy="46903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4876" y="714863"/>
            <a:ext cx="6746048" cy="72489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en-US" altLang="en-US" b="1" dirty="0"/>
              <a:t>Defining Areas of Less Traction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298585" y="5847772"/>
            <a:ext cx="11594829" cy="761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grip of tires on road surface, less ability to control car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327400-0614-4944-9AF9-AA9FB1AB562E}"/>
              </a:ext>
            </a:extLst>
          </p:cNvPr>
          <p:cNvSpPr txBox="1"/>
          <p:nvPr/>
        </p:nvSpPr>
        <p:spPr>
          <a:xfrm>
            <a:off x="535081" y="6886123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://www.flickr.com/photos/roadscanners/9650518377/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16C50A-9AA8-4DBC-B2CB-88FD2D200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1420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21606-362A-4A1B-B6D9-A1889D99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7EA49-2431-4715-87DC-1967BFFD2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275"/>
            <a:ext cx="12192000" cy="67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2296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298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HIGHWAY CONDITIONS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5840" y="608183"/>
            <a:ext cx="9479280" cy="72489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r>
              <a:rPr lang="en-US" altLang="en-US" dirty="0"/>
              <a:t>Changes due to Roadway Conditions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778645" y="4571999"/>
            <a:ext cx="10910435" cy="21799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 of Surface – flat, high in middle, low on one side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Shoulders – not level with pavement, soft, rough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Surface – concrete, blacktop, brick, gravel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 Roughness – chuck holes, railroad tracks, sewer covers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2DB38-8528-4476-B1C7-9DE9660A6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116" y="1341208"/>
            <a:ext cx="4383373" cy="3190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01DBA-FFC7-4236-AF67-7B2A30E76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91" t="22225" r="27756"/>
          <a:stretch/>
        </p:blipFill>
        <p:spPr>
          <a:xfrm>
            <a:off x="146282" y="1350216"/>
            <a:ext cx="3672839" cy="32567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ree, outdoor, grass, road&#10;&#10;Description automatically generated">
            <a:extLst>
              <a:ext uri="{FF2B5EF4-FFF2-40B4-BE49-F238E27FC236}">
                <a16:creationId xmlns:a16="http://schemas.microsoft.com/office/drawing/2014/main" id="{6C022E1F-D622-4681-84C9-4207EB6EA2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2" r="16549" b="22210"/>
          <a:stretch/>
        </p:blipFill>
        <p:spPr>
          <a:xfrm>
            <a:off x="8452484" y="1341208"/>
            <a:ext cx="3593234" cy="31597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ED9020-9BAE-4851-BDDA-B0D738D9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26516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37953" y="37038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HIGHWAY CONDITIONS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" name="Picture 4" descr="capemay2k082">
            <a:extLst>
              <a:ext uri="{FF2B5EF4-FFF2-40B4-BE49-F238E27FC236}">
                <a16:creationId xmlns:a16="http://schemas.microsoft.com/office/drawing/2014/main" id="{A703AD08-7E07-4537-B9CC-9F2B29248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86" y="836610"/>
            <a:ext cx="5759314" cy="5011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unitas-01_03">
            <a:extLst>
              <a:ext uri="{FF2B5EF4-FFF2-40B4-BE49-F238E27FC236}">
                <a16:creationId xmlns:a16="http://schemas.microsoft.com/office/drawing/2014/main" id="{FE4B4DE8-B824-497C-BF39-EFF7CC731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2" y="836610"/>
            <a:ext cx="5759314" cy="5011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9739" y="508234"/>
            <a:ext cx="8153400" cy="72489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r>
              <a:rPr lang="en-US" altLang="en-US" dirty="0"/>
              <a:t>Changes due to Surface Materials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327400-0614-4944-9AF9-AA9FB1AB562E}"/>
              </a:ext>
            </a:extLst>
          </p:cNvPr>
          <p:cNvSpPr txBox="1"/>
          <p:nvPr/>
        </p:nvSpPr>
        <p:spPr>
          <a:xfrm>
            <a:off x="535081" y="6886123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://www.flickr.com/photos/roadscanners/9650518377/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385515" y="5858622"/>
            <a:ext cx="11497174" cy="761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Sand, mud, rock slides, oil, tar, water, ice, snow, frost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5A1DDF-0B36-4EA9-B73A-24BA8398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82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CA2F2-3CCE-41E8-9D8C-A5137C90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End Session </a:t>
            </a:r>
            <a:r>
              <a:rPr lang="en-US" sz="4000" dirty="0">
                <a:solidFill>
                  <a:schemeClr val="bg2"/>
                </a:solidFill>
              </a:rPr>
              <a:t>3A </a:t>
            </a:r>
            <a:endParaRPr lang="en-US" sz="400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0E471-70C7-42E6-BFAD-C04FEE62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1A26E95-EB6D-4D2B-8FE3-7E8E8BCD141D}"/>
              </a:ext>
            </a:extLst>
          </p:cNvPr>
          <p:cNvSpPr/>
          <p:nvPr/>
        </p:nvSpPr>
        <p:spPr>
          <a:xfrm>
            <a:off x="7803573" y="2779840"/>
            <a:ext cx="3977420" cy="384175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Next:  Session 3B</a:t>
            </a:r>
          </a:p>
        </p:txBody>
      </p:sp>
    </p:spTree>
    <p:extLst>
      <p:ext uri="{BB962C8B-B14F-4D97-AF65-F5344CB8AC3E}">
        <p14:creationId xmlns:p14="http://schemas.microsoft.com/office/powerpoint/2010/main" val="488532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CA2F2-3CCE-41E8-9D8C-A5137C90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C-Session 3A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0E471-70C7-42E6-BFAD-C04FEE62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473A4F-B79F-4AA6-A24E-B987A527B651}"/>
              </a:ext>
            </a:extLst>
          </p:cNvPr>
          <p:cNvSpPr/>
          <p:nvPr/>
        </p:nvSpPr>
        <p:spPr>
          <a:xfrm>
            <a:off x="0" y="1009320"/>
            <a:ext cx="12192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Identifying Highway Conditions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65437-9D10-449D-8805-81B694EA1897}"/>
              </a:ext>
            </a:extLst>
          </p:cNvPr>
          <p:cNvSpPr txBox="1"/>
          <p:nvPr/>
        </p:nvSpPr>
        <p:spPr>
          <a:xfrm>
            <a:off x="870155" y="4645742"/>
            <a:ext cx="5058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Traction</a:t>
            </a:r>
          </a:p>
        </p:txBody>
      </p:sp>
    </p:spTree>
    <p:extLst>
      <p:ext uri="{BB962C8B-B14F-4D97-AF65-F5344CB8AC3E}">
        <p14:creationId xmlns:p14="http://schemas.microsoft.com/office/powerpoint/2010/main" val="757536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2911D58-65B8-469E-AD4D-87CB6607B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0874" y="265010"/>
            <a:ext cx="10451592" cy="1325563"/>
          </a:xfr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>
            <a:normAutofit/>
          </a:bodyPr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Session Three Objectives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0967" name="Rectangle 3">
            <a:extLst>
              <a:ext uri="{FF2B5EF4-FFF2-40B4-BE49-F238E27FC236}">
                <a16:creationId xmlns:a16="http://schemas.microsoft.com/office/drawing/2014/main" id="{736D2C25-0A85-4B70-A46C-59ECDDA3BA02}"/>
              </a:ext>
            </a:extLst>
          </p:cNvPr>
          <p:cNvGraphicFramePr/>
          <p:nvPr/>
        </p:nvGraphicFramePr>
        <p:xfrm>
          <a:off x="1322267" y="1700290"/>
          <a:ext cx="9471266" cy="489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06546-7CBA-49CA-8681-B7701623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496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3818" y="629229"/>
            <a:ext cx="7528560" cy="80654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US" altLang="en-US" b="1" dirty="0"/>
              <a:t>Defining Less Space to Sides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988" name="Picture 4" descr="3-2">
            <a:extLst>
              <a:ext uri="{FF2B5EF4-FFF2-40B4-BE49-F238E27FC236}">
                <a16:creationId xmlns:a16="http://schemas.microsoft.com/office/drawing/2014/main" id="{90484ED3-942F-464F-8228-388A7DDF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73" y="1475955"/>
            <a:ext cx="7033854" cy="5276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D517C847-FA9A-4D43-AF90-7B223685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95" y="5029200"/>
            <a:ext cx="5461126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than one car width to one side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Roadway ahead gets narrower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HIGHWAY CONDITIONS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FD969-8310-48B7-AA8C-A184780D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874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270" y="719265"/>
            <a:ext cx="6268336" cy="139909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r>
              <a:rPr lang="en-US" altLang="en-US" b="1" dirty="0"/>
              <a:t>Changes in Space due to</a:t>
            </a:r>
            <a:br>
              <a:rPr lang="en-US" altLang="en-US" b="1" dirty="0"/>
            </a:br>
            <a:r>
              <a:rPr lang="en-US" altLang="en-US" b="1" dirty="0"/>
              <a:t>Highway Conditions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HIGHWAY CONDITIONS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" name="Picture 4" descr="3-3">
            <a:extLst>
              <a:ext uri="{FF2B5EF4-FFF2-40B4-BE49-F238E27FC236}">
                <a16:creationId xmlns:a16="http://schemas.microsoft.com/office/drawing/2014/main" id="{C963BFBC-F8AC-4BE8-B2C8-F0038B4D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31" y="1607878"/>
            <a:ext cx="6858000" cy="5144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D517C847-FA9A-4D43-AF90-7B223685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69" y="4505222"/>
            <a:ext cx="5461126" cy="224676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lanes, width of pavement, width of shoulders, guard rails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Embankments, fencing post, trees, snow bank, rock slide, barricades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6264E-82C9-41FC-A377-9ACC42DC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73546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44569" y="688688"/>
            <a:ext cx="6268336" cy="139909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algn="r"/>
            <a:r>
              <a:rPr lang="en-US" altLang="en-US" dirty="0"/>
              <a:t>Changes in Space due to </a:t>
            </a:r>
            <a:br>
              <a:rPr lang="en-US" altLang="en-US" dirty="0"/>
            </a:br>
            <a:r>
              <a:rPr lang="en-US" altLang="en-US" dirty="0"/>
              <a:t>Other Traffic</a:t>
            </a:r>
            <a:endParaRPr lang="en-US" altLang="en-US" b="1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HIGHWAY CONDITIONS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8" name="Picture 4" descr="3-4">
            <a:extLst>
              <a:ext uri="{FF2B5EF4-FFF2-40B4-BE49-F238E27FC236}">
                <a16:creationId xmlns:a16="http://schemas.microsoft.com/office/drawing/2014/main" id="{11BDD683-8AAC-420B-B1AB-C91ADFB01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1398985"/>
            <a:ext cx="7040880" cy="5280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D517C847-FA9A-4D43-AF90-7B223685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2754" y="4307638"/>
            <a:ext cx="5461126" cy="224676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8925" marR="0" lvl="0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Oncoming line of cars,</a:t>
            </a:r>
          </a:p>
          <a:p>
            <a:pPr marL="288925" marR="0" lvl="0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Cars waiting to turn left</a:t>
            </a:r>
          </a:p>
          <a:p>
            <a:pPr marL="350838" marR="0" lvl="0" indent="-350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Parked Delivery trucks, turning trucks, bikes pedestrians, stalled cars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47BED-E406-4CEE-B311-1AD7F0F6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93282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HIGHWAY CONDITIONS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3340" y="664771"/>
            <a:ext cx="12298680" cy="8200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altLang="en-US" sz="3200" dirty="0"/>
              <a:t>Less Sight Distance Ahead                                                    Less View to Sides</a:t>
            </a:r>
            <a:endParaRPr lang="en-US" alt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FEF58-8379-45C9-A3C1-D580B9C98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26" y="1264920"/>
            <a:ext cx="8317930" cy="5362210"/>
          </a:xfrm>
          <a:prstGeom prst="rect">
            <a:avLst/>
          </a:prstGeom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D517C847-FA9A-4D43-AF90-7B223685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" y="2691212"/>
            <a:ext cx="4183362" cy="342914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 speed becomes unsafe for changes in sight distance or view to sides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Stopping distance becomes greater than seeing distance</a:t>
            </a:r>
          </a:p>
          <a:p>
            <a:pPr marL="12700" marR="0" lvl="0" indent="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390CF6-CB39-4300-BB37-2A255A93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610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HIGHWAY CONDITIONS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car driving on a road&#10;&#10;Description automatically generated">
            <a:extLst>
              <a:ext uri="{FF2B5EF4-FFF2-40B4-BE49-F238E27FC236}">
                <a16:creationId xmlns:a16="http://schemas.microsoft.com/office/drawing/2014/main" id="{390686E3-E2FC-4CB7-9625-C811306E5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0" y="1971091"/>
            <a:ext cx="5538650" cy="4198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 descr="A picture containing sky, outdoor, grass, tree&#10;&#10;Description automatically generated">
            <a:extLst>
              <a:ext uri="{FF2B5EF4-FFF2-40B4-BE49-F238E27FC236}">
                <a16:creationId xmlns:a16="http://schemas.microsoft.com/office/drawing/2014/main" id="{4340A08A-77E5-4927-B2CF-AF87B2E20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092"/>
            <a:ext cx="6418944" cy="42134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1832" y="754101"/>
            <a:ext cx="6268336" cy="101236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en-US" altLang="en-US" dirty="0"/>
              <a:t>Changes Due to Highway Conditions</a:t>
            </a:r>
            <a:endParaRPr lang="en-US" altLang="en-US" b="1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472440" y="5516881"/>
            <a:ext cx="11594829" cy="12119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Hills, curves, dips in road, embankments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Signs, shrubs, farm crops, buildings, snow banks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BFDF85-5BD1-4310-B52E-D5CE6F84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9408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F13E3-E0D6-492E-BFCE-E0BFF8D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250281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9AF2-4CB6-43E7-A51F-11073AD8E9F5}"/>
              </a:ext>
            </a:extLst>
          </p:cNvPr>
          <p:cNvSpPr txBox="1"/>
          <p:nvPr/>
        </p:nvSpPr>
        <p:spPr>
          <a:xfrm>
            <a:off x="2961832" y="106009"/>
            <a:ext cx="6268336" cy="523220"/>
          </a:xfrm>
          <a:prstGeom prst="rect">
            <a:avLst/>
          </a:prstGeom>
          <a:solidFill>
            <a:srgbClr val="F2B8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IDENTIFYING HIGHWAY CONDITIONS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62638-B33F-4782-AC12-3F60129FA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2" y="1602428"/>
            <a:ext cx="6096528" cy="42553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5" descr="3-7-1">
            <a:extLst>
              <a:ext uri="{FF2B5EF4-FFF2-40B4-BE49-F238E27FC236}">
                <a16:creationId xmlns:a16="http://schemas.microsoft.com/office/drawing/2014/main" id="{1DECA797-14E9-492A-B253-539FF5596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"/>
          <a:stretch/>
        </p:blipFill>
        <p:spPr bwMode="auto">
          <a:xfrm>
            <a:off x="6182167" y="1469139"/>
            <a:ext cx="5970271" cy="425321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56C320AB-A79D-4E95-A937-2B58E3C0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1832" y="754101"/>
            <a:ext cx="6268336" cy="101236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Changes in Visibility due to </a:t>
            </a:r>
            <a:br>
              <a:rPr lang="en-US" altLang="en-US" b="1" dirty="0">
                <a:solidFill>
                  <a:schemeClr val="bg1"/>
                </a:solidFill>
              </a:rPr>
            </a:br>
            <a:r>
              <a:rPr lang="en-US" altLang="en-US" b="1" dirty="0">
                <a:solidFill>
                  <a:schemeClr val="bg1"/>
                </a:solidFill>
              </a:rPr>
              <a:t>Other Traffic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9757645-467A-43AC-8142-CEEA909F6BE3}"/>
              </a:ext>
            </a:extLst>
          </p:cNvPr>
          <p:cNvSpPr txBox="1">
            <a:spLocks noChangeArrowheads="1"/>
          </p:cNvSpPr>
          <p:nvPr/>
        </p:nvSpPr>
        <p:spPr>
          <a:xfrm>
            <a:off x="472440" y="5516881"/>
            <a:ext cx="11594829" cy="12119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trucks or buses ahead, cars or trucks standing, parking, turning or waiting to turn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7E005C-3FC8-416C-B40C-96DF02B3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47305-64B1-467F-A9FA-F92415AA2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856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6A4CE6ADB6B43A6748A6AABB1B845" ma:contentTypeVersion="12" ma:contentTypeDescription="Create a new document." ma:contentTypeScope="" ma:versionID="af888ff180e6747daef966974209fab3">
  <xsd:schema xmlns:xsd="http://www.w3.org/2001/XMLSchema" xmlns:xs="http://www.w3.org/2001/XMLSchema" xmlns:p="http://schemas.microsoft.com/office/2006/metadata/properties" xmlns:ns3="31643094-ec0d-4642-a417-4ef39447a0c1" xmlns:ns4="0d805a2e-ad1d-4748-94b6-809eefd79ba3" targetNamespace="http://schemas.microsoft.com/office/2006/metadata/properties" ma:root="true" ma:fieldsID="743a58e4d7fb3b44132185e1ba1d51dd" ns3:_="" ns4:_="">
    <xsd:import namespace="31643094-ec0d-4642-a417-4ef39447a0c1"/>
    <xsd:import namespace="0d805a2e-ad1d-4748-94b6-809eefd79b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43094-ec0d-4642-a417-4ef39447a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05a2e-ad1d-4748-94b6-809eefd79b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41705A-0FF9-4B91-9251-B0713B540E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FAC9AE-5E0F-417E-8536-E1F6E02B8C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643094-ec0d-4642-a417-4ef39447a0c1"/>
    <ds:schemaRef ds:uri="0d805a2e-ad1d-4748-94b6-809eefd79b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B77DC0-DD27-4AC4-A556-91556BD90172}">
  <ds:schemaRefs>
    <ds:schemaRef ds:uri="http://schemas.microsoft.com/office/2006/metadata/properties"/>
    <ds:schemaRef ds:uri="http://purl.org/dc/dcmitype/"/>
    <ds:schemaRef ds:uri="http://purl.org/dc/terms/"/>
    <ds:schemaRef ds:uri="31643094-ec0d-4642-a417-4ef39447a0c1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d805a2e-ad1d-4748-94b6-809eefd79ba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1443</Words>
  <Application>Microsoft Office PowerPoint</Application>
  <PresentationFormat>Widescreen</PresentationFormat>
  <Paragraphs>155</Paragraphs>
  <Slides>14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SESSION THREE</vt:lpstr>
      <vt:lpstr>C-Session 3A</vt:lpstr>
      <vt:lpstr>Session Three Objectives</vt:lpstr>
      <vt:lpstr>Defining Less Space to Sides</vt:lpstr>
      <vt:lpstr>Changes in Space due to Highway Conditions</vt:lpstr>
      <vt:lpstr>Changes in Space due to  Other Traffic</vt:lpstr>
      <vt:lpstr>Less Sight Distance Ahead                                                    Less View to Sides</vt:lpstr>
      <vt:lpstr>Changes Due to Highway Conditions</vt:lpstr>
      <vt:lpstr>Changes in Visibility due to  Other Traffic</vt:lpstr>
      <vt:lpstr>Defining Areas of Less Traction</vt:lpstr>
      <vt:lpstr>PowerPoint Presentation</vt:lpstr>
      <vt:lpstr>Changes due to Roadway Conditions</vt:lpstr>
      <vt:lpstr>Changes due to Surface Materials</vt:lpstr>
      <vt:lpstr>End Session 3A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THREE</dc:title>
  <dc:creator>Kevin Wolford</dc:creator>
  <cp:lastModifiedBy>Kevin Wolford</cp:lastModifiedBy>
  <cp:revision>7</cp:revision>
  <dcterms:created xsi:type="dcterms:W3CDTF">2020-12-23T19:11:34Z</dcterms:created>
  <dcterms:modified xsi:type="dcterms:W3CDTF">2020-12-28T14:56:41Z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0x0101009086A4CE6ADB6B43A6748A6AABB1B845</vt:lpwstr>
  </property>
</Properties>
</file>